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 id="2147483674" r:id="rId6"/>
    <p:sldMasterId id="2147483675"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Lst>
  <p:sldSz cy="5143500" cx="9144000"/>
  <p:notesSz cx="6858000" cy="9144000"/>
  <p:embeddedFontLst>
    <p:embeddedFont>
      <p:font typeface="Raleway"/>
      <p:regular r:id="rId55"/>
      <p:bold r:id="rId56"/>
      <p:italic r:id="rId57"/>
      <p:boldItalic r:id="rId58"/>
    </p:embeddedFon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Amatic SC"/>
      <p:regular r:id="rId67"/>
      <p:bold r:id="rId68"/>
    </p:embeddedFont>
    <p:embeddedFont>
      <p:font typeface="Fira Sans Extra Condensed Medium"/>
      <p:regular r:id="rId69"/>
      <p:bold r:id="rId70"/>
      <p:italic r:id="rId71"/>
      <p:boldItalic r:id="rId72"/>
    </p:embeddedFont>
    <p:embeddedFont>
      <p:font typeface="Hind Vadodara Light"/>
      <p:regular r:id="rId73"/>
      <p:bold r:id="rId74"/>
    </p:embeddedFont>
    <p:embeddedFont>
      <p:font typeface="Proxima Nova Semibold"/>
      <p:regular r:id="rId75"/>
      <p:bold r:id="rId76"/>
      <p:boldItalic r:id="rId77"/>
    </p:embeddedFont>
    <p:embeddedFont>
      <p:font typeface="Raleway Medium"/>
      <p:regular r:id="rId78"/>
      <p:bold r:id="rId79"/>
      <p:italic r:id="rId80"/>
      <p:boldItalic r:id="rId81"/>
    </p:embeddedFont>
    <p:embeddedFont>
      <p:font typeface="Hind Vadodara Medium"/>
      <p:regular r:id="rId82"/>
      <p:bold r:id="rId83"/>
    </p:embeddedFont>
    <p:embeddedFont>
      <p:font typeface="Teko Light"/>
      <p:regular r:id="rId84"/>
      <p:bold r:id="rId85"/>
    </p:embeddedFont>
    <p:embeddedFont>
      <p:font typeface="Dosis SemiBold"/>
      <p:regular r:id="rId86"/>
      <p:bold r:id="rId8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9AA0A6"/>
          </p15:clr>
        </p15:guide>
        <p15:guide id="2" orient="horz" pos="284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42F6BAA-1859-46D6-829E-79899434CFBC}">
  <a:tblStyle styleId="{142F6BAA-1859-46D6-829E-79899434CFB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 pos="284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font" Target="fonts/TekoLight-regular.fntdata"/><Relationship Id="rId83" Type="http://schemas.openxmlformats.org/officeDocument/2006/relationships/font" Target="fonts/HindVadodaraMedium-bold.fntdata"/><Relationship Id="rId42" Type="http://schemas.openxmlformats.org/officeDocument/2006/relationships/slide" Target="slides/slide34.xml"/><Relationship Id="rId86" Type="http://schemas.openxmlformats.org/officeDocument/2006/relationships/font" Target="fonts/DosisSemiBold-regular.fntdata"/><Relationship Id="rId41" Type="http://schemas.openxmlformats.org/officeDocument/2006/relationships/slide" Target="slides/slide33.xml"/><Relationship Id="rId85" Type="http://schemas.openxmlformats.org/officeDocument/2006/relationships/font" Target="fonts/TekoLight-bold.fntdata"/><Relationship Id="rId44" Type="http://schemas.openxmlformats.org/officeDocument/2006/relationships/slide" Target="slides/slide36.xml"/><Relationship Id="rId43" Type="http://schemas.openxmlformats.org/officeDocument/2006/relationships/slide" Target="slides/slide35.xml"/><Relationship Id="rId87" Type="http://schemas.openxmlformats.org/officeDocument/2006/relationships/font" Target="fonts/DosisSemiBold-bold.fntdata"/><Relationship Id="rId46" Type="http://schemas.openxmlformats.org/officeDocument/2006/relationships/slide" Target="slides/slide38.xml"/><Relationship Id="rId45" Type="http://schemas.openxmlformats.org/officeDocument/2006/relationships/slide" Target="slides/slide37.xml"/><Relationship Id="rId80" Type="http://schemas.openxmlformats.org/officeDocument/2006/relationships/font" Target="fonts/RalewayMedium-italic.fntdata"/><Relationship Id="rId82" Type="http://schemas.openxmlformats.org/officeDocument/2006/relationships/font" Target="fonts/HindVadodaraMedium-regular.fntdata"/><Relationship Id="rId81" Type="http://schemas.openxmlformats.org/officeDocument/2006/relationships/font" Target="fonts/RalewayMedium-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HindVadodaraLight-regular.fntdata"/><Relationship Id="rId72" Type="http://schemas.openxmlformats.org/officeDocument/2006/relationships/font" Target="fonts/FiraSansExtraCondensedMedium-boldItalic.fntdata"/><Relationship Id="rId31" Type="http://schemas.openxmlformats.org/officeDocument/2006/relationships/slide" Target="slides/slide23.xml"/><Relationship Id="rId75" Type="http://schemas.openxmlformats.org/officeDocument/2006/relationships/font" Target="fonts/ProximaNovaSemibold-regular.fntdata"/><Relationship Id="rId30" Type="http://schemas.openxmlformats.org/officeDocument/2006/relationships/slide" Target="slides/slide22.xml"/><Relationship Id="rId74" Type="http://schemas.openxmlformats.org/officeDocument/2006/relationships/font" Target="fonts/HindVadodaraLight-bold.fntdata"/><Relationship Id="rId33" Type="http://schemas.openxmlformats.org/officeDocument/2006/relationships/slide" Target="slides/slide25.xml"/><Relationship Id="rId77" Type="http://schemas.openxmlformats.org/officeDocument/2006/relationships/font" Target="fonts/ProximaNovaSemibold-boldItalic.fntdata"/><Relationship Id="rId32" Type="http://schemas.openxmlformats.org/officeDocument/2006/relationships/slide" Target="slides/slide24.xml"/><Relationship Id="rId76" Type="http://schemas.openxmlformats.org/officeDocument/2006/relationships/font" Target="fonts/ProximaNovaSemibold-bold.fntdata"/><Relationship Id="rId35" Type="http://schemas.openxmlformats.org/officeDocument/2006/relationships/slide" Target="slides/slide27.xml"/><Relationship Id="rId79" Type="http://schemas.openxmlformats.org/officeDocument/2006/relationships/font" Target="fonts/RalewayMedium-bold.fntdata"/><Relationship Id="rId34" Type="http://schemas.openxmlformats.org/officeDocument/2006/relationships/slide" Target="slides/slide26.xml"/><Relationship Id="rId78" Type="http://schemas.openxmlformats.org/officeDocument/2006/relationships/font" Target="fonts/RalewayMedium-regular.fntdata"/><Relationship Id="rId71" Type="http://schemas.openxmlformats.org/officeDocument/2006/relationships/font" Target="fonts/FiraSansExtraCondensedMedium-italic.fntdata"/><Relationship Id="rId70" Type="http://schemas.openxmlformats.org/officeDocument/2006/relationships/font" Target="fonts/FiraSansExtraCondensedMedium-bold.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2.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4.xml"/><Relationship Id="rId66" Type="http://schemas.openxmlformats.org/officeDocument/2006/relationships/font" Target="fonts/RobotoMedium-boldItalic.fntdata"/><Relationship Id="rId21" Type="http://schemas.openxmlformats.org/officeDocument/2006/relationships/slide" Target="slides/slide13.xml"/><Relationship Id="rId65" Type="http://schemas.openxmlformats.org/officeDocument/2006/relationships/font" Target="fonts/RobotoMedium-italic.fntdata"/><Relationship Id="rId24" Type="http://schemas.openxmlformats.org/officeDocument/2006/relationships/slide" Target="slides/slide16.xml"/><Relationship Id="rId68" Type="http://schemas.openxmlformats.org/officeDocument/2006/relationships/font" Target="fonts/AmaticSC-bold.fntdata"/><Relationship Id="rId23" Type="http://schemas.openxmlformats.org/officeDocument/2006/relationships/slide" Target="slides/slide15.xml"/><Relationship Id="rId67" Type="http://schemas.openxmlformats.org/officeDocument/2006/relationships/font" Target="fonts/AmaticSC-regular.fntdata"/><Relationship Id="rId60" Type="http://schemas.openxmlformats.org/officeDocument/2006/relationships/font" Target="fonts/ProximaNova-bold.fntdata"/><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FiraSansExtraCondensedMedium-regular.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font" Target="fonts/Raleway-regular.fntdata"/><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font" Target="fonts/Raleway-italic.fntdata"/><Relationship Id="rId12" Type="http://schemas.openxmlformats.org/officeDocument/2006/relationships/slide" Target="slides/slide4.xml"/><Relationship Id="rId56" Type="http://schemas.openxmlformats.org/officeDocument/2006/relationships/font" Target="fonts/Raleway-bold.fntdata"/><Relationship Id="rId15" Type="http://schemas.openxmlformats.org/officeDocument/2006/relationships/slide" Target="slides/slide7.xml"/><Relationship Id="rId59" Type="http://schemas.openxmlformats.org/officeDocument/2006/relationships/font" Target="fonts/ProximaNova-regular.fntdata"/><Relationship Id="rId14" Type="http://schemas.openxmlformats.org/officeDocument/2006/relationships/slide" Target="slides/slide6.xml"/><Relationship Id="rId58" Type="http://schemas.openxmlformats.org/officeDocument/2006/relationships/font" Target="fonts/Raleway-boldItalic.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3.png>
</file>

<file path=ppt/media/image14.png>
</file>

<file path=ppt/media/image16.pn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3.pn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63da1a43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63da1a43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6320de4b7d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6320de4b7d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6320de4b7d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6320de4b7d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6320de4b7d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6320de4b7d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63e8071fd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63e8071fd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63e8071fd6_2_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63e8071fd6_2_9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70c12e5f0d_1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70c12e5f0d_1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6320de4b7d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6320de4b7d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6321c206cc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6321c206cc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6320de4b7d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6320de4b7d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6320de4b7d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6320de4b7d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63da1a4385_0_16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63da1a4385_0_16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63e8071fd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63e8071fd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6320de4b7d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6320de4b7d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63e8071fd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63e8071fd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63da1a4385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63da1a4385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6409c117da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6409c117da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6320de4b7d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6320de4b7d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 name="Shape 853"/>
        <p:cNvGrpSpPr/>
        <p:nvPr/>
      </p:nvGrpSpPr>
      <p:grpSpPr>
        <a:xfrm>
          <a:off x="0" y="0"/>
          <a:ext cx="0" cy="0"/>
          <a:chOff x="0" y="0"/>
          <a:chExt cx="0" cy="0"/>
        </a:xfrm>
      </p:grpSpPr>
      <p:sp>
        <p:nvSpPr>
          <p:cNvPr id="854" name="Google Shape;854;g6320de4b7d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 name="Google Shape;855;g6320de4b7d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6b2113071f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6b2113071f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6bd9299b8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6bd9299b8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7" name="Shape 1437"/>
        <p:cNvGrpSpPr/>
        <p:nvPr/>
      </p:nvGrpSpPr>
      <p:grpSpPr>
        <a:xfrm>
          <a:off x="0" y="0"/>
          <a:ext cx="0" cy="0"/>
          <a:chOff x="0" y="0"/>
          <a:chExt cx="0" cy="0"/>
        </a:xfrm>
      </p:grpSpPr>
      <p:sp>
        <p:nvSpPr>
          <p:cNvPr id="1438" name="Google Shape;1438;g63da1a4385_0_16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 name="Google Shape;1439;g63da1a4385_0_16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70c12e5f0d_1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70c12e5f0d_1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3" name="Shape 1443"/>
        <p:cNvGrpSpPr/>
        <p:nvPr/>
      </p:nvGrpSpPr>
      <p:grpSpPr>
        <a:xfrm>
          <a:off x="0" y="0"/>
          <a:ext cx="0" cy="0"/>
          <a:chOff x="0" y="0"/>
          <a:chExt cx="0" cy="0"/>
        </a:xfrm>
      </p:grpSpPr>
      <p:sp>
        <p:nvSpPr>
          <p:cNvPr id="1444" name="Google Shape;1444;SLIDES_API28793343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5" name="Google Shape;1445;SLIDES_API28793343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SLIDES_API28793343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SLIDES_API28793343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7" name="Shape 1457"/>
        <p:cNvGrpSpPr/>
        <p:nvPr/>
      </p:nvGrpSpPr>
      <p:grpSpPr>
        <a:xfrm>
          <a:off x="0" y="0"/>
          <a:ext cx="0" cy="0"/>
          <a:chOff x="0" y="0"/>
          <a:chExt cx="0" cy="0"/>
        </a:xfrm>
      </p:grpSpPr>
      <p:sp>
        <p:nvSpPr>
          <p:cNvPr id="1458" name="Google Shape;1458;g6b2113071f_1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9" name="Google Shape;1459;g6b2113071f_1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 name="Shape 1476"/>
        <p:cNvGrpSpPr/>
        <p:nvPr/>
      </p:nvGrpSpPr>
      <p:grpSpPr>
        <a:xfrm>
          <a:off x="0" y="0"/>
          <a:ext cx="0" cy="0"/>
          <a:chOff x="0" y="0"/>
          <a:chExt cx="0" cy="0"/>
        </a:xfrm>
      </p:grpSpPr>
      <p:sp>
        <p:nvSpPr>
          <p:cNvPr id="1477" name="Google Shape;1477;g6b2113071f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8" name="Google Shape;1478;g6b2113071f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5" name="Shape 1815"/>
        <p:cNvGrpSpPr/>
        <p:nvPr/>
      </p:nvGrpSpPr>
      <p:grpSpPr>
        <a:xfrm>
          <a:off x="0" y="0"/>
          <a:ext cx="0" cy="0"/>
          <a:chOff x="0" y="0"/>
          <a:chExt cx="0" cy="0"/>
        </a:xfrm>
      </p:grpSpPr>
      <p:sp>
        <p:nvSpPr>
          <p:cNvPr id="1816" name="Google Shape;1816;g6b2113071f_1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7" name="Google Shape;1817;g6b2113071f_1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2" name="Shape 4602"/>
        <p:cNvGrpSpPr/>
        <p:nvPr/>
      </p:nvGrpSpPr>
      <p:grpSpPr>
        <a:xfrm>
          <a:off x="0" y="0"/>
          <a:ext cx="0" cy="0"/>
          <a:chOff x="0" y="0"/>
          <a:chExt cx="0" cy="0"/>
        </a:xfrm>
      </p:grpSpPr>
      <p:sp>
        <p:nvSpPr>
          <p:cNvPr id="4603" name="Google Shape;4603;g6b2113071f_1_3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4" name="Google Shape;4604;g6b2113071f_1_3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1" name="Shape 5021"/>
        <p:cNvGrpSpPr/>
        <p:nvPr/>
      </p:nvGrpSpPr>
      <p:grpSpPr>
        <a:xfrm>
          <a:off x="0" y="0"/>
          <a:ext cx="0" cy="0"/>
          <a:chOff x="0" y="0"/>
          <a:chExt cx="0" cy="0"/>
        </a:xfrm>
      </p:grpSpPr>
      <p:sp>
        <p:nvSpPr>
          <p:cNvPr id="5022" name="Google Shape;5022;g6b2113071f_1_3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3" name="Google Shape;5023;g6b2113071f_1_3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1" name="Shape 5191"/>
        <p:cNvGrpSpPr/>
        <p:nvPr/>
      </p:nvGrpSpPr>
      <p:grpSpPr>
        <a:xfrm>
          <a:off x="0" y="0"/>
          <a:ext cx="0" cy="0"/>
          <a:chOff x="0" y="0"/>
          <a:chExt cx="0" cy="0"/>
        </a:xfrm>
      </p:grpSpPr>
      <p:sp>
        <p:nvSpPr>
          <p:cNvPr id="5192" name="Google Shape;5192;g6b2113071f_1_3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3" name="Google Shape;5193;g6b2113071f_1_3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6" name="Shape 5596"/>
        <p:cNvGrpSpPr/>
        <p:nvPr/>
      </p:nvGrpSpPr>
      <p:grpSpPr>
        <a:xfrm>
          <a:off x="0" y="0"/>
          <a:ext cx="0" cy="0"/>
          <a:chOff x="0" y="0"/>
          <a:chExt cx="0" cy="0"/>
        </a:xfrm>
      </p:grpSpPr>
      <p:sp>
        <p:nvSpPr>
          <p:cNvPr id="5597" name="Google Shape;5597;g6b2113071f_1_4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8" name="Google Shape;5598;g6b2113071f_1_4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6" name="Shape 5976"/>
        <p:cNvGrpSpPr/>
        <p:nvPr/>
      </p:nvGrpSpPr>
      <p:grpSpPr>
        <a:xfrm>
          <a:off x="0" y="0"/>
          <a:ext cx="0" cy="0"/>
          <a:chOff x="0" y="0"/>
          <a:chExt cx="0" cy="0"/>
        </a:xfrm>
      </p:grpSpPr>
      <p:sp>
        <p:nvSpPr>
          <p:cNvPr id="5977" name="Google Shape;5977;g6b2113071f_1_4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8" name="Google Shape;5978;g6b2113071f_1_4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6320de4b7d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6320de4b7d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0" name="Shape 6390"/>
        <p:cNvGrpSpPr/>
        <p:nvPr/>
      </p:nvGrpSpPr>
      <p:grpSpPr>
        <a:xfrm>
          <a:off x="0" y="0"/>
          <a:ext cx="0" cy="0"/>
          <a:chOff x="0" y="0"/>
          <a:chExt cx="0" cy="0"/>
        </a:xfrm>
      </p:grpSpPr>
      <p:sp>
        <p:nvSpPr>
          <p:cNvPr id="6391" name="Google Shape;6391;g6b2113071f_1_5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2" name="Google Shape;6392;g6b2113071f_1_5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1" name="Shape 6751"/>
        <p:cNvGrpSpPr/>
        <p:nvPr/>
      </p:nvGrpSpPr>
      <p:grpSpPr>
        <a:xfrm>
          <a:off x="0" y="0"/>
          <a:ext cx="0" cy="0"/>
          <a:chOff x="0" y="0"/>
          <a:chExt cx="0" cy="0"/>
        </a:xfrm>
      </p:grpSpPr>
      <p:sp>
        <p:nvSpPr>
          <p:cNvPr id="6752" name="Google Shape;6752;g6b2113071f_1_5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3" name="Google Shape;6753;g6b2113071f_1_5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1" name="Shape 7261"/>
        <p:cNvGrpSpPr/>
        <p:nvPr/>
      </p:nvGrpSpPr>
      <p:grpSpPr>
        <a:xfrm>
          <a:off x="0" y="0"/>
          <a:ext cx="0" cy="0"/>
          <a:chOff x="0" y="0"/>
          <a:chExt cx="0" cy="0"/>
        </a:xfrm>
      </p:grpSpPr>
      <p:sp>
        <p:nvSpPr>
          <p:cNvPr id="7262" name="Google Shape;7262;g6b2113071f_1_6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3" name="Google Shape;7263;g6b2113071f_1_6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1" name="Shape 7881"/>
        <p:cNvGrpSpPr/>
        <p:nvPr/>
      </p:nvGrpSpPr>
      <p:grpSpPr>
        <a:xfrm>
          <a:off x="0" y="0"/>
          <a:ext cx="0" cy="0"/>
          <a:chOff x="0" y="0"/>
          <a:chExt cx="0" cy="0"/>
        </a:xfrm>
      </p:grpSpPr>
      <p:sp>
        <p:nvSpPr>
          <p:cNvPr id="7882" name="Google Shape;7882;g6b2113071f_1_6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3" name="Google Shape;7883;g6b2113071f_1_6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5" name="Shape 8475"/>
        <p:cNvGrpSpPr/>
        <p:nvPr/>
      </p:nvGrpSpPr>
      <p:grpSpPr>
        <a:xfrm>
          <a:off x="0" y="0"/>
          <a:ext cx="0" cy="0"/>
          <a:chOff x="0" y="0"/>
          <a:chExt cx="0" cy="0"/>
        </a:xfrm>
      </p:grpSpPr>
      <p:sp>
        <p:nvSpPr>
          <p:cNvPr id="8476" name="Google Shape;8476;g6b2113071f_1_7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7" name="Google Shape;8477;g6b2113071f_1_7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6" name="Shape 8796"/>
        <p:cNvGrpSpPr/>
        <p:nvPr/>
      </p:nvGrpSpPr>
      <p:grpSpPr>
        <a:xfrm>
          <a:off x="0" y="0"/>
          <a:ext cx="0" cy="0"/>
          <a:chOff x="0" y="0"/>
          <a:chExt cx="0" cy="0"/>
        </a:xfrm>
      </p:grpSpPr>
      <p:sp>
        <p:nvSpPr>
          <p:cNvPr id="8797" name="Google Shape;8797;g6b2113071f_1_7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8" name="Google Shape;8798;g6b2113071f_1_7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4" name="Shape 9104"/>
        <p:cNvGrpSpPr/>
        <p:nvPr/>
      </p:nvGrpSpPr>
      <p:grpSpPr>
        <a:xfrm>
          <a:off x="0" y="0"/>
          <a:ext cx="0" cy="0"/>
          <a:chOff x="0" y="0"/>
          <a:chExt cx="0" cy="0"/>
        </a:xfrm>
      </p:grpSpPr>
      <p:sp>
        <p:nvSpPr>
          <p:cNvPr id="9105" name="Google Shape;9105;g6b2113071f_1_7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6" name="Google Shape;9106;g6b2113071f_1_7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6320de4b7d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6320de4b7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6320de4b7d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6320de4b7d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6320de4b7d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6320de4b7d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6320de4b7d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6320de4b7d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63da1a438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63da1a438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481725" y="1331450"/>
            <a:ext cx="4180500" cy="17451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5200"/>
              <a:buNone/>
              <a:defRPr sz="6000"/>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p:txBody>
      </p:sp>
      <p:sp>
        <p:nvSpPr>
          <p:cNvPr id="10" name="Google Shape;10;p2"/>
          <p:cNvSpPr txBox="1"/>
          <p:nvPr>
            <p:ph idx="1" type="subTitle"/>
          </p:nvPr>
        </p:nvSpPr>
        <p:spPr>
          <a:xfrm>
            <a:off x="3335000" y="3257551"/>
            <a:ext cx="2473800" cy="477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icture">
  <p:cSld name="CUSTOM_12">
    <p:spTree>
      <p:nvGrpSpPr>
        <p:cNvPr id="37" name="Shape 37"/>
        <p:cNvGrpSpPr/>
        <p:nvPr/>
      </p:nvGrpSpPr>
      <p:grpSpPr>
        <a:xfrm>
          <a:off x="0" y="0"/>
          <a:ext cx="0" cy="0"/>
          <a:chOff x="0" y="0"/>
          <a:chExt cx="0" cy="0"/>
        </a:xfrm>
      </p:grpSpPr>
      <p:sp>
        <p:nvSpPr>
          <p:cNvPr id="38" name="Google Shape;38;p11"/>
          <p:cNvSpPr txBox="1"/>
          <p:nvPr>
            <p:ph type="title"/>
          </p:nvPr>
        </p:nvSpPr>
        <p:spPr>
          <a:xfrm>
            <a:off x="625844" y="195325"/>
            <a:ext cx="2649300" cy="1838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solidFill>
                  <a:schemeClr val="accent4"/>
                </a:solidFill>
              </a:defRPr>
            </a:lvl1pPr>
            <a:lvl2pPr lvl="1" rtl="0">
              <a:spcBef>
                <a:spcPts val="0"/>
              </a:spcBef>
              <a:spcAft>
                <a:spcPts val="0"/>
              </a:spcAft>
              <a:buNone/>
              <a:defRPr>
                <a:solidFill>
                  <a:schemeClr val="accent4"/>
                </a:solidFill>
              </a:defRPr>
            </a:lvl2pPr>
            <a:lvl3pPr lvl="2" rtl="0">
              <a:spcBef>
                <a:spcPts val="0"/>
              </a:spcBef>
              <a:spcAft>
                <a:spcPts val="0"/>
              </a:spcAft>
              <a:buNone/>
              <a:defRPr>
                <a:solidFill>
                  <a:schemeClr val="accent4"/>
                </a:solidFill>
              </a:defRPr>
            </a:lvl3pPr>
            <a:lvl4pPr lvl="3" rtl="0">
              <a:spcBef>
                <a:spcPts val="0"/>
              </a:spcBef>
              <a:spcAft>
                <a:spcPts val="0"/>
              </a:spcAft>
              <a:buNone/>
              <a:defRPr>
                <a:solidFill>
                  <a:schemeClr val="accent4"/>
                </a:solidFill>
              </a:defRPr>
            </a:lvl4pPr>
            <a:lvl5pPr lvl="4" rtl="0">
              <a:spcBef>
                <a:spcPts val="0"/>
              </a:spcBef>
              <a:spcAft>
                <a:spcPts val="0"/>
              </a:spcAft>
              <a:buNone/>
              <a:defRPr>
                <a:solidFill>
                  <a:schemeClr val="accent4"/>
                </a:solidFill>
              </a:defRPr>
            </a:lvl5pPr>
            <a:lvl6pPr lvl="5" rtl="0">
              <a:spcBef>
                <a:spcPts val="0"/>
              </a:spcBef>
              <a:spcAft>
                <a:spcPts val="0"/>
              </a:spcAft>
              <a:buNone/>
              <a:defRPr>
                <a:solidFill>
                  <a:schemeClr val="accent4"/>
                </a:solidFill>
              </a:defRPr>
            </a:lvl6pPr>
            <a:lvl7pPr lvl="6" rtl="0">
              <a:spcBef>
                <a:spcPts val="0"/>
              </a:spcBef>
              <a:spcAft>
                <a:spcPts val="0"/>
              </a:spcAft>
              <a:buNone/>
              <a:defRPr>
                <a:solidFill>
                  <a:schemeClr val="accent4"/>
                </a:solidFill>
              </a:defRPr>
            </a:lvl7pPr>
            <a:lvl8pPr lvl="7" rtl="0">
              <a:spcBef>
                <a:spcPts val="0"/>
              </a:spcBef>
              <a:spcAft>
                <a:spcPts val="0"/>
              </a:spcAft>
              <a:buNone/>
              <a:defRPr>
                <a:solidFill>
                  <a:schemeClr val="accent4"/>
                </a:solidFill>
              </a:defRPr>
            </a:lvl8pPr>
            <a:lvl9pPr lvl="8" rtl="0">
              <a:spcBef>
                <a:spcPts val="0"/>
              </a:spcBef>
              <a:spcAft>
                <a:spcPts val="0"/>
              </a:spcAft>
              <a:buNone/>
              <a:defRPr>
                <a:solidFill>
                  <a:schemeClr val="accent4"/>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9">
    <p:bg>
      <p:bgPr>
        <a:blipFill>
          <a:blip r:embed="rId2">
            <a:alphaModFix/>
          </a:blip>
          <a:stretch>
            <a:fillRect/>
          </a:stretch>
        </a:blipFill>
      </p:bgPr>
    </p:bg>
    <p:spTree>
      <p:nvGrpSpPr>
        <p:cNvPr id="39" name="Shape 39"/>
        <p:cNvGrpSpPr/>
        <p:nvPr/>
      </p:nvGrpSpPr>
      <p:grpSpPr>
        <a:xfrm>
          <a:off x="0" y="0"/>
          <a:ext cx="0" cy="0"/>
          <a:chOff x="0" y="0"/>
          <a:chExt cx="0" cy="0"/>
        </a:xfrm>
      </p:grpSpPr>
      <p:sp>
        <p:nvSpPr>
          <p:cNvPr id="40" name="Google Shape;40;p12"/>
          <p:cNvSpPr txBox="1"/>
          <p:nvPr>
            <p:ph type="ctrTitle"/>
          </p:nvPr>
        </p:nvSpPr>
        <p:spPr>
          <a:xfrm flipH="1">
            <a:off x="773250" y="1735721"/>
            <a:ext cx="25041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41" name="Google Shape;41;p12"/>
          <p:cNvSpPr txBox="1"/>
          <p:nvPr>
            <p:ph idx="1" type="subTitle"/>
          </p:nvPr>
        </p:nvSpPr>
        <p:spPr>
          <a:xfrm flipH="1">
            <a:off x="773250" y="2243946"/>
            <a:ext cx="2504100" cy="74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2" name="Google Shape;42;p12"/>
          <p:cNvSpPr txBox="1"/>
          <p:nvPr>
            <p:ph hasCustomPrompt="1" idx="2" type="title"/>
          </p:nvPr>
        </p:nvSpPr>
        <p:spPr>
          <a:xfrm>
            <a:off x="1760724" y="1238601"/>
            <a:ext cx="5292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12"/>
          <p:cNvSpPr txBox="1"/>
          <p:nvPr>
            <p:ph idx="3" type="ctrTitle"/>
          </p:nvPr>
        </p:nvSpPr>
        <p:spPr>
          <a:xfrm flipH="1">
            <a:off x="3379651" y="1735789"/>
            <a:ext cx="23847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44" name="Google Shape;44;p12"/>
          <p:cNvSpPr txBox="1"/>
          <p:nvPr>
            <p:ph idx="4" type="subTitle"/>
          </p:nvPr>
        </p:nvSpPr>
        <p:spPr>
          <a:xfrm flipH="1">
            <a:off x="3277350" y="2243949"/>
            <a:ext cx="2589300" cy="74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5" name="Google Shape;45;p12"/>
          <p:cNvSpPr txBox="1"/>
          <p:nvPr>
            <p:ph hasCustomPrompt="1" idx="5" type="title"/>
          </p:nvPr>
        </p:nvSpPr>
        <p:spPr>
          <a:xfrm>
            <a:off x="4098299" y="1238612"/>
            <a:ext cx="9474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2"/>
          <p:cNvSpPr txBox="1"/>
          <p:nvPr>
            <p:ph idx="6" type="ctrTitle"/>
          </p:nvPr>
        </p:nvSpPr>
        <p:spPr>
          <a:xfrm flipH="1">
            <a:off x="5792712" y="1742097"/>
            <a:ext cx="24531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47" name="Google Shape;47;p12"/>
          <p:cNvSpPr txBox="1"/>
          <p:nvPr>
            <p:ph idx="7" type="subTitle"/>
          </p:nvPr>
        </p:nvSpPr>
        <p:spPr>
          <a:xfrm flipH="1">
            <a:off x="5724613" y="2243940"/>
            <a:ext cx="2589300" cy="74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8" name="Google Shape;48;p12"/>
          <p:cNvSpPr txBox="1"/>
          <p:nvPr>
            <p:ph hasCustomPrompt="1" idx="8" type="title"/>
          </p:nvPr>
        </p:nvSpPr>
        <p:spPr>
          <a:xfrm>
            <a:off x="6492612" y="1239070"/>
            <a:ext cx="10533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2"/>
          <p:cNvSpPr txBox="1"/>
          <p:nvPr>
            <p:ph idx="9" type="ctrTitle"/>
          </p:nvPr>
        </p:nvSpPr>
        <p:spPr>
          <a:xfrm flipH="1">
            <a:off x="2042356" y="3407989"/>
            <a:ext cx="24531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50" name="Google Shape;50;p12"/>
          <p:cNvSpPr txBox="1"/>
          <p:nvPr>
            <p:ph idx="13" type="subTitle"/>
          </p:nvPr>
        </p:nvSpPr>
        <p:spPr>
          <a:xfrm flipH="1">
            <a:off x="2042356" y="3918766"/>
            <a:ext cx="24531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51" name="Google Shape;51;p12"/>
          <p:cNvSpPr txBox="1"/>
          <p:nvPr>
            <p:ph hasCustomPrompt="1" idx="14" type="title"/>
          </p:nvPr>
        </p:nvSpPr>
        <p:spPr>
          <a:xfrm>
            <a:off x="2795206" y="2903084"/>
            <a:ext cx="9474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2"/>
          <p:cNvSpPr txBox="1"/>
          <p:nvPr>
            <p:ph idx="15" type="ctrTitle"/>
          </p:nvPr>
        </p:nvSpPr>
        <p:spPr>
          <a:xfrm flipH="1">
            <a:off x="4571146" y="3407989"/>
            <a:ext cx="24531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53" name="Google Shape;53;p12"/>
          <p:cNvSpPr txBox="1"/>
          <p:nvPr>
            <p:ph idx="16" type="subTitle"/>
          </p:nvPr>
        </p:nvSpPr>
        <p:spPr>
          <a:xfrm flipH="1">
            <a:off x="4605346" y="3918766"/>
            <a:ext cx="23847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54" name="Google Shape;54;p12"/>
          <p:cNvSpPr txBox="1"/>
          <p:nvPr>
            <p:ph hasCustomPrompt="1" idx="17" type="title"/>
          </p:nvPr>
        </p:nvSpPr>
        <p:spPr>
          <a:xfrm>
            <a:off x="5323996" y="2903084"/>
            <a:ext cx="9474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12"/>
          <p:cNvSpPr txBox="1"/>
          <p:nvPr>
            <p:ph idx="18"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3"/>
          <p:cNvSpPr txBox="1"/>
          <p:nvPr>
            <p:ph type="ctrTitle"/>
          </p:nvPr>
        </p:nvSpPr>
        <p:spPr>
          <a:xfrm flipH="1">
            <a:off x="6552430" y="2010857"/>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58" name="Google Shape;58;p13"/>
          <p:cNvSpPr txBox="1"/>
          <p:nvPr>
            <p:ph idx="1" type="subTitle"/>
          </p:nvPr>
        </p:nvSpPr>
        <p:spPr>
          <a:xfrm flipH="1">
            <a:off x="6472706" y="2473075"/>
            <a:ext cx="1719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9" name="Google Shape;59;p13"/>
          <p:cNvSpPr txBox="1"/>
          <p:nvPr>
            <p:ph idx="2" type="ctrTitle"/>
          </p:nvPr>
        </p:nvSpPr>
        <p:spPr>
          <a:xfrm flipH="1">
            <a:off x="3791699" y="2463578"/>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0" name="Google Shape;60;p13"/>
          <p:cNvSpPr txBox="1"/>
          <p:nvPr>
            <p:ph idx="3" type="subTitle"/>
          </p:nvPr>
        </p:nvSpPr>
        <p:spPr>
          <a:xfrm flipH="1">
            <a:off x="3791699" y="2938421"/>
            <a:ext cx="15606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61" name="Google Shape;61;p13"/>
          <p:cNvSpPr txBox="1"/>
          <p:nvPr>
            <p:ph idx="4" type="ctrTitle"/>
          </p:nvPr>
        </p:nvSpPr>
        <p:spPr>
          <a:xfrm flipH="1">
            <a:off x="1071599" y="2010857"/>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2" name="Google Shape;62;p13"/>
          <p:cNvSpPr txBox="1"/>
          <p:nvPr>
            <p:ph idx="5" type="subTitle"/>
          </p:nvPr>
        </p:nvSpPr>
        <p:spPr>
          <a:xfrm flipH="1">
            <a:off x="1071600" y="2473075"/>
            <a:ext cx="15606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63" name="Google Shape;63;p13"/>
          <p:cNvSpPr txBox="1"/>
          <p:nvPr>
            <p:ph idx="6"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bg>
      <p:bgPr>
        <a:blipFill>
          <a:blip r:embed="rId2">
            <a:alphaModFix/>
          </a:blip>
          <a:stretch>
            <a:fillRect/>
          </a:stretch>
        </a:blipFill>
      </p:bgPr>
    </p:bg>
    <p:spTree>
      <p:nvGrpSpPr>
        <p:cNvPr id="64" name="Shape 64"/>
        <p:cNvGrpSpPr/>
        <p:nvPr/>
      </p:nvGrpSpPr>
      <p:grpSpPr>
        <a:xfrm>
          <a:off x="0" y="0"/>
          <a:ext cx="0" cy="0"/>
          <a:chOff x="0" y="0"/>
          <a:chExt cx="0" cy="0"/>
        </a:xfrm>
      </p:grpSpPr>
      <p:sp>
        <p:nvSpPr>
          <p:cNvPr id="65" name="Google Shape;65;p14"/>
          <p:cNvSpPr txBox="1"/>
          <p:nvPr>
            <p:ph type="ctrTitle"/>
          </p:nvPr>
        </p:nvSpPr>
        <p:spPr>
          <a:xfrm flipH="1">
            <a:off x="5126168" y="3534082"/>
            <a:ext cx="1869300" cy="57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6" name="Google Shape;66;p14"/>
          <p:cNvSpPr txBox="1"/>
          <p:nvPr>
            <p:ph idx="1" type="subTitle"/>
          </p:nvPr>
        </p:nvSpPr>
        <p:spPr>
          <a:xfrm flipH="1">
            <a:off x="5126168" y="2966850"/>
            <a:ext cx="1869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67" name="Google Shape;67;p14"/>
          <p:cNvSpPr txBox="1"/>
          <p:nvPr>
            <p:ph idx="2" type="ctrTitle"/>
          </p:nvPr>
        </p:nvSpPr>
        <p:spPr>
          <a:xfrm flipH="1">
            <a:off x="5150318" y="2085436"/>
            <a:ext cx="1821000" cy="45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8" name="Google Shape;68;p14"/>
          <p:cNvSpPr txBox="1"/>
          <p:nvPr>
            <p:ph idx="3" type="subTitle"/>
          </p:nvPr>
        </p:nvSpPr>
        <p:spPr>
          <a:xfrm flipH="1">
            <a:off x="5126168" y="1517150"/>
            <a:ext cx="1869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69" name="Google Shape;69;p14"/>
          <p:cNvSpPr txBox="1"/>
          <p:nvPr>
            <p:ph idx="4" type="ctrTitle"/>
          </p:nvPr>
        </p:nvSpPr>
        <p:spPr>
          <a:xfrm flipH="1">
            <a:off x="2241967" y="2088936"/>
            <a:ext cx="1793700" cy="45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0" name="Google Shape;70;p14"/>
          <p:cNvSpPr txBox="1"/>
          <p:nvPr>
            <p:ph idx="5" type="subTitle"/>
          </p:nvPr>
        </p:nvSpPr>
        <p:spPr>
          <a:xfrm flipH="1">
            <a:off x="2204167" y="1517160"/>
            <a:ext cx="1869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1" name="Google Shape;71;p14"/>
          <p:cNvSpPr txBox="1"/>
          <p:nvPr>
            <p:ph idx="6" type="ctrTitle"/>
          </p:nvPr>
        </p:nvSpPr>
        <p:spPr>
          <a:xfrm flipH="1">
            <a:off x="2204167" y="3534082"/>
            <a:ext cx="1869300" cy="57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2" name="Google Shape;72;p14"/>
          <p:cNvSpPr txBox="1"/>
          <p:nvPr>
            <p:ph idx="7" type="subTitle"/>
          </p:nvPr>
        </p:nvSpPr>
        <p:spPr>
          <a:xfrm flipH="1">
            <a:off x="2204167" y="2966850"/>
            <a:ext cx="1869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3" name="Google Shape;73;p14"/>
          <p:cNvSpPr txBox="1"/>
          <p:nvPr>
            <p:ph idx="8"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ms 2">
  <p:cSld name="TITLE_AND_TWO_COLUMNS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5"/>
          <p:cNvSpPr txBox="1"/>
          <p:nvPr>
            <p:ph type="ctrTitle"/>
          </p:nvPr>
        </p:nvSpPr>
        <p:spPr>
          <a:xfrm flipH="1">
            <a:off x="989230" y="2431689"/>
            <a:ext cx="20121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6" name="Google Shape;76;p15"/>
          <p:cNvSpPr txBox="1"/>
          <p:nvPr>
            <p:ph idx="1" type="subTitle"/>
          </p:nvPr>
        </p:nvSpPr>
        <p:spPr>
          <a:xfrm flipH="1">
            <a:off x="715630" y="2828489"/>
            <a:ext cx="2285700" cy="87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7" name="Google Shape;77;p15"/>
          <p:cNvSpPr txBox="1"/>
          <p:nvPr>
            <p:ph idx="2" type="ctrTitle"/>
          </p:nvPr>
        </p:nvSpPr>
        <p:spPr>
          <a:xfrm flipH="1">
            <a:off x="5754257" y="3249841"/>
            <a:ext cx="1560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8" name="Google Shape;78;p15"/>
          <p:cNvSpPr txBox="1"/>
          <p:nvPr>
            <p:ph idx="3" type="subTitle"/>
          </p:nvPr>
        </p:nvSpPr>
        <p:spPr>
          <a:xfrm flipH="1">
            <a:off x="5754257" y="3646373"/>
            <a:ext cx="22857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9" name="Google Shape;79;p15"/>
          <p:cNvSpPr txBox="1"/>
          <p:nvPr>
            <p:ph idx="4" type="ctrTitle"/>
          </p:nvPr>
        </p:nvSpPr>
        <p:spPr>
          <a:xfrm flipH="1">
            <a:off x="6095335" y="1398079"/>
            <a:ext cx="1560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80" name="Google Shape;80;p15"/>
          <p:cNvSpPr txBox="1"/>
          <p:nvPr>
            <p:ph idx="5" type="subTitle"/>
          </p:nvPr>
        </p:nvSpPr>
        <p:spPr>
          <a:xfrm flipH="1">
            <a:off x="6095335" y="1794611"/>
            <a:ext cx="22857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1" name="Google Shape;81;p15"/>
          <p:cNvSpPr txBox="1"/>
          <p:nvPr>
            <p:ph idx="6"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16"/>
          <p:cNvSpPr txBox="1"/>
          <p:nvPr>
            <p:ph type="ctrTitle"/>
          </p:nvPr>
        </p:nvSpPr>
        <p:spPr>
          <a:xfrm flipH="1">
            <a:off x="2543653" y="1245955"/>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84" name="Google Shape;84;p16"/>
          <p:cNvSpPr txBox="1"/>
          <p:nvPr>
            <p:ph idx="1" type="subTitle"/>
          </p:nvPr>
        </p:nvSpPr>
        <p:spPr>
          <a:xfrm flipH="1">
            <a:off x="2266603" y="1627785"/>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5" name="Google Shape;85;p16"/>
          <p:cNvSpPr txBox="1"/>
          <p:nvPr>
            <p:ph idx="2" type="ctrTitle"/>
          </p:nvPr>
        </p:nvSpPr>
        <p:spPr>
          <a:xfrm flipH="1">
            <a:off x="2543653" y="3575283"/>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86" name="Google Shape;86;p16"/>
          <p:cNvSpPr txBox="1"/>
          <p:nvPr>
            <p:ph idx="3" type="subTitle"/>
          </p:nvPr>
        </p:nvSpPr>
        <p:spPr>
          <a:xfrm flipH="1">
            <a:off x="2266608" y="3958300"/>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7" name="Google Shape;87;p16"/>
          <p:cNvSpPr txBox="1"/>
          <p:nvPr>
            <p:ph idx="4" type="ctrTitle"/>
          </p:nvPr>
        </p:nvSpPr>
        <p:spPr>
          <a:xfrm flipH="1">
            <a:off x="2543653" y="2410347"/>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88" name="Google Shape;88;p16"/>
          <p:cNvSpPr txBox="1"/>
          <p:nvPr>
            <p:ph idx="5" type="subTitle"/>
          </p:nvPr>
        </p:nvSpPr>
        <p:spPr>
          <a:xfrm flipH="1">
            <a:off x="2266608" y="2792175"/>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9" name="Google Shape;89;p16"/>
          <p:cNvSpPr txBox="1"/>
          <p:nvPr>
            <p:ph idx="6" type="ctrTitle"/>
          </p:nvPr>
        </p:nvSpPr>
        <p:spPr>
          <a:xfrm flipH="1">
            <a:off x="5039747" y="2410346"/>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90" name="Google Shape;90;p16"/>
          <p:cNvSpPr txBox="1"/>
          <p:nvPr>
            <p:ph idx="7" type="subTitle"/>
          </p:nvPr>
        </p:nvSpPr>
        <p:spPr>
          <a:xfrm flipH="1">
            <a:off x="4762697" y="2793356"/>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1" name="Google Shape;91;p16"/>
          <p:cNvSpPr txBox="1"/>
          <p:nvPr>
            <p:ph idx="8" type="ctrTitle"/>
          </p:nvPr>
        </p:nvSpPr>
        <p:spPr>
          <a:xfrm flipH="1">
            <a:off x="5039747" y="3575283"/>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92" name="Google Shape;92;p16"/>
          <p:cNvSpPr txBox="1"/>
          <p:nvPr>
            <p:ph idx="9" type="subTitle"/>
          </p:nvPr>
        </p:nvSpPr>
        <p:spPr>
          <a:xfrm flipH="1">
            <a:off x="4762697" y="3958293"/>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3" name="Google Shape;93;p16"/>
          <p:cNvSpPr txBox="1"/>
          <p:nvPr>
            <p:ph idx="13" type="ctrTitle"/>
          </p:nvPr>
        </p:nvSpPr>
        <p:spPr>
          <a:xfrm flipH="1">
            <a:off x="5039747" y="1245955"/>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94" name="Google Shape;94;p16"/>
          <p:cNvSpPr txBox="1"/>
          <p:nvPr>
            <p:ph idx="14" type="subTitle"/>
          </p:nvPr>
        </p:nvSpPr>
        <p:spPr>
          <a:xfrm flipH="1">
            <a:off x="4762697" y="1627785"/>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5" name="Google Shape;95;p16"/>
          <p:cNvSpPr txBox="1"/>
          <p:nvPr>
            <p:ph idx="15"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2">
  <p:cSld name="CUSTOM_6">
    <p:bg>
      <p:bgPr>
        <a:blipFill>
          <a:blip r:embed="rId2">
            <a:alphaModFix/>
          </a:blip>
          <a:stretch>
            <a:fillRect/>
          </a:stretch>
        </a:blipFill>
      </p:bgPr>
    </p:bg>
    <p:spTree>
      <p:nvGrpSpPr>
        <p:cNvPr id="96" name="Shape 96"/>
        <p:cNvGrpSpPr/>
        <p:nvPr/>
      </p:nvGrpSpPr>
      <p:grpSpPr>
        <a:xfrm>
          <a:off x="0" y="0"/>
          <a:ext cx="0" cy="0"/>
          <a:chOff x="0" y="0"/>
          <a:chExt cx="0" cy="0"/>
        </a:xfrm>
      </p:grpSpPr>
      <p:sp>
        <p:nvSpPr>
          <p:cNvPr id="97" name="Google Shape;97;p17"/>
          <p:cNvSpPr txBox="1"/>
          <p:nvPr>
            <p:ph type="ctrTitle"/>
          </p:nvPr>
        </p:nvSpPr>
        <p:spPr>
          <a:xfrm flipH="1">
            <a:off x="612075" y="1881706"/>
            <a:ext cx="4182900" cy="1123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6000">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98" name="Google Shape;98;p17"/>
          <p:cNvSpPr txBox="1"/>
          <p:nvPr>
            <p:ph idx="1" type="subTitle"/>
          </p:nvPr>
        </p:nvSpPr>
        <p:spPr>
          <a:xfrm flipH="1">
            <a:off x="612075" y="2837144"/>
            <a:ext cx="25599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99" name="Google Shape;99;p17"/>
          <p:cNvSpPr txBox="1"/>
          <p:nvPr>
            <p:ph hasCustomPrompt="1" idx="2" type="title"/>
          </p:nvPr>
        </p:nvSpPr>
        <p:spPr>
          <a:xfrm flipH="1">
            <a:off x="4880701" y="2478400"/>
            <a:ext cx="13119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3">
  <p:cSld name="CUSTOM_6_1">
    <p:bg>
      <p:bgPr>
        <a:blipFill>
          <a:blip r:embed="rId2">
            <a:alphaModFix/>
          </a:blip>
          <a:stretch>
            <a:fillRect/>
          </a:stretch>
        </a:blipFill>
      </p:bgPr>
    </p:bg>
    <p:spTree>
      <p:nvGrpSpPr>
        <p:cNvPr id="100" name="Shape 100"/>
        <p:cNvGrpSpPr/>
        <p:nvPr/>
      </p:nvGrpSpPr>
      <p:grpSpPr>
        <a:xfrm>
          <a:off x="0" y="0"/>
          <a:ext cx="0" cy="0"/>
          <a:chOff x="0" y="0"/>
          <a:chExt cx="0" cy="0"/>
        </a:xfrm>
      </p:grpSpPr>
      <p:sp>
        <p:nvSpPr>
          <p:cNvPr id="101" name="Google Shape;101;p18"/>
          <p:cNvSpPr txBox="1"/>
          <p:nvPr>
            <p:ph type="ctrTitle"/>
          </p:nvPr>
        </p:nvSpPr>
        <p:spPr>
          <a:xfrm>
            <a:off x="619650" y="2247705"/>
            <a:ext cx="2559900" cy="757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6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2" name="Google Shape;102;p18"/>
          <p:cNvSpPr txBox="1"/>
          <p:nvPr>
            <p:ph idx="1" type="subTitle"/>
          </p:nvPr>
        </p:nvSpPr>
        <p:spPr>
          <a:xfrm>
            <a:off x="619650" y="2837337"/>
            <a:ext cx="25599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3" name="Google Shape;103;p18"/>
          <p:cNvSpPr txBox="1"/>
          <p:nvPr>
            <p:ph hasCustomPrompt="1" idx="2" type="title"/>
          </p:nvPr>
        </p:nvSpPr>
        <p:spPr>
          <a:xfrm>
            <a:off x="4145650" y="2884438"/>
            <a:ext cx="22407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7200">
                <a:solidFill>
                  <a:schemeClr val="lt1"/>
                </a:solidFill>
              </a:defRPr>
            </a:lvl1pPr>
            <a:lvl2pPr lvl="1"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5">
  <p:cSld name="CUSTOM_6_1_1">
    <p:bg>
      <p:bgPr>
        <a:blipFill>
          <a:blip r:embed="rId2">
            <a:alphaModFix/>
          </a:blip>
          <a:stretch>
            <a:fillRect/>
          </a:stretch>
        </a:blipFill>
      </p:bgPr>
    </p:bg>
    <p:spTree>
      <p:nvGrpSpPr>
        <p:cNvPr id="104" name="Shape 104"/>
        <p:cNvGrpSpPr/>
        <p:nvPr/>
      </p:nvGrpSpPr>
      <p:grpSpPr>
        <a:xfrm>
          <a:off x="0" y="0"/>
          <a:ext cx="0" cy="0"/>
          <a:chOff x="0" y="0"/>
          <a:chExt cx="0" cy="0"/>
        </a:xfrm>
      </p:grpSpPr>
      <p:sp>
        <p:nvSpPr>
          <p:cNvPr id="105" name="Google Shape;105;p19"/>
          <p:cNvSpPr txBox="1"/>
          <p:nvPr>
            <p:ph type="ctrTitle"/>
          </p:nvPr>
        </p:nvSpPr>
        <p:spPr>
          <a:xfrm flipH="1">
            <a:off x="2726850" y="2897239"/>
            <a:ext cx="3690300" cy="45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6000">
                <a:solidFill>
                  <a:schemeClr val="accent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6" name="Google Shape;106;p19"/>
          <p:cNvSpPr txBox="1"/>
          <p:nvPr>
            <p:ph idx="1" type="subTitle"/>
          </p:nvPr>
        </p:nvSpPr>
        <p:spPr>
          <a:xfrm flipH="1">
            <a:off x="3292050" y="3488360"/>
            <a:ext cx="25599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7" name="Google Shape;107;p19"/>
          <p:cNvSpPr txBox="1"/>
          <p:nvPr>
            <p:ph hasCustomPrompt="1" idx="2" type="title"/>
          </p:nvPr>
        </p:nvSpPr>
        <p:spPr>
          <a:xfrm flipH="1">
            <a:off x="3451650" y="1351346"/>
            <a:ext cx="22407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4">
  <p:cSld name="CUSTOM_6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0"/>
          <p:cNvSpPr txBox="1"/>
          <p:nvPr>
            <p:ph type="ctrTitle"/>
          </p:nvPr>
        </p:nvSpPr>
        <p:spPr>
          <a:xfrm flipH="1">
            <a:off x="4847211" y="2553180"/>
            <a:ext cx="3690300" cy="45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6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0" name="Google Shape;110;p20"/>
          <p:cNvSpPr txBox="1"/>
          <p:nvPr>
            <p:ph idx="1" type="subTitle"/>
          </p:nvPr>
        </p:nvSpPr>
        <p:spPr>
          <a:xfrm flipH="1">
            <a:off x="5977611" y="2837721"/>
            <a:ext cx="25599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 name="Google Shape;111;p20"/>
          <p:cNvSpPr txBox="1"/>
          <p:nvPr>
            <p:ph hasCustomPrompt="1" idx="2" type="title"/>
          </p:nvPr>
        </p:nvSpPr>
        <p:spPr>
          <a:xfrm flipH="1">
            <a:off x="2133750" y="2079350"/>
            <a:ext cx="20001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7200">
                <a:solidFill>
                  <a:schemeClr val="lt1"/>
                </a:solidFill>
              </a:defRPr>
            </a:lvl1pPr>
            <a:lvl2pPr lvl="1"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4007825" y="1945343"/>
            <a:ext cx="4535700" cy="822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6000">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13" name="Google Shape;13;p3"/>
          <p:cNvSpPr txBox="1"/>
          <p:nvPr>
            <p:ph idx="1" type="subTitle"/>
          </p:nvPr>
        </p:nvSpPr>
        <p:spPr>
          <a:xfrm>
            <a:off x="5621050" y="2620363"/>
            <a:ext cx="29223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595072" y="2093275"/>
            <a:ext cx="10530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5500"/>
              <a:buNone/>
              <a:defRPr sz="7200">
                <a:solidFill>
                  <a:schemeClr val="lt1"/>
                </a:solidFill>
              </a:defRPr>
            </a:lvl1pPr>
            <a:lvl2pPr lvl="1"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3">
    <p:bg>
      <p:bgPr>
        <a:blipFill>
          <a:blip r:embed="rId2">
            <a:alphaModFix/>
          </a:blip>
          <a:stretch>
            <a:fillRect/>
          </a:stretch>
        </a:blipFill>
      </p:bgPr>
    </p:bg>
    <p:spTree>
      <p:nvGrpSpPr>
        <p:cNvPr id="112" name="Shape 112"/>
        <p:cNvGrpSpPr/>
        <p:nvPr/>
      </p:nvGrpSpPr>
      <p:grpSpPr>
        <a:xfrm>
          <a:off x="0" y="0"/>
          <a:ext cx="0" cy="0"/>
          <a:chOff x="0" y="0"/>
          <a:chExt cx="0" cy="0"/>
        </a:xfrm>
      </p:grpSpPr>
      <p:sp>
        <p:nvSpPr>
          <p:cNvPr id="113" name="Google Shape;113;p21"/>
          <p:cNvSpPr txBox="1"/>
          <p:nvPr>
            <p:ph idx="1" type="body"/>
          </p:nvPr>
        </p:nvSpPr>
        <p:spPr>
          <a:xfrm>
            <a:off x="2069575" y="1357150"/>
            <a:ext cx="5140200" cy="341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accent2"/>
              </a:buClr>
              <a:buSzPts val="1600"/>
              <a:buFont typeface="Nunito Light"/>
              <a:buChar char="●"/>
              <a:defRPr sz="1400"/>
            </a:lvl1pPr>
            <a:lvl2pPr indent="-330200" lvl="1" marL="914400" rtl="0">
              <a:spcBef>
                <a:spcPts val="1600"/>
              </a:spcBef>
              <a:spcAft>
                <a:spcPts val="0"/>
              </a:spcAft>
              <a:buSzPts val="1600"/>
              <a:buFont typeface="Nunito Light"/>
              <a:buChar char="○"/>
              <a:defRPr/>
            </a:lvl2pPr>
            <a:lvl3pPr indent="-323850" lvl="2" marL="1371600" rtl="0">
              <a:spcBef>
                <a:spcPts val="1600"/>
              </a:spcBef>
              <a:spcAft>
                <a:spcPts val="0"/>
              </a:spcAft>
              <a:buSzPts val="1500"/>
              <a:buFont typeface="Nunito Light"/>
              <a:buChar char="■"/>
              <a:defRPr/>
            </a:lvl3pPr>
            <a:lvl4pPr indent="-323850" lvl="3" marL="1828800" rtl="0">
              <a:spcBef>
                <a:spcPts val="1600"/>
              </a:spcBef>
              <a:spcAft>
                <a:spcPts val="0"/>
              </a:spcAft>
              <a:buSzPts val="1500"/>
              <a:buFont typeface="Nunito Light"/>
              <a:buChar char="●"/>
              <a:defRPr/>
            </a:lvl4pPr>
            <a:lvl5pPr indent="-304800" lvl="4" marL="2286000" rtl="0">
              <a:spcBef>
                <a:spcPts val="1600"/>
              </a:spcBef>
              <a:spcAft>
                <a:spcPts val="0"/>
              </a:spcAft>
              <a:buSzPts val="1200"/>
              <a:buFont typeface="Nunito Light"/>
              <a:buChar char="○"/>
              <a:defRPr/>
            </a:lvl5pPr>
            <a:lvl6pPr indent="-304800" lvl="5" marL="2743200" rtl="0">
              <a:spcBef>
                <a:spcPts val="1600"/>
              </a:spcBef>
              <a:spcAft>
                <a:spcPts val="0"/>
              </a:spcAft>
              <a:buSzPts val="1200"/>
              <a:buFont typeface="Nunito Light"/>
              <a:buChar char="■"/>
              <a:defRPr/>
            </a:lvl6pPr>
            <a:lvl7pPr indent="-311150" lvl="6" marL="3200400" rtl="0">
              <a:spcBef>
                <a:spcPts val="1600"/>
              </a:spcBef>
              <a:spcAft>
                <a:spcPts val="0"/>
              </a:spcAft>
              <a:buSzPts val="1300"/>
              <a:buFont typeface="Nunito Light"/>
              <a:buChar char="●"/>
              <a:defRPr/>
            </a:lvl7pPr>
            <a:lvl8pPr indent="-311150" lvl="7" marL="3657600" rtl="0">
              <a:spcBef>
                <a:spcPts val="1600"/>
              </a:spcBef>
              <a:spcAft>
                <a:spcPts val="0"/>
              </a:spcAft>
              <a:buSzPts val="1300"/>
              <a:buFont typeface="Nunito Light"/>
              <a:buChar char="○"/>
              <a:defRPr/>
            </a:lvl8pPr>
            <a:lvl9pPr indent="-304800" lvl="8" marL="4114800" rtl="0">
              <a:spcBef>
                <a:spcPts val="1600"/>
              </a:spcBef>
              <a:spcAft>
                <a:spcPts val="1600"/>
              </a:spcAft>
              <a:buSzPts val="1200"/>
              <a:buFont typeface="Nunito Light"/>
              <a:buChar char="■"/>
              <a:defRPr/>
            </a:lvl9pPr>
          </a:lstStyle>
          <a:p/>
        </p:txBody>
      </p:sp>
      <p:sp>
        <p:nvSpPr>
          <p:cNvPr id="114" name="Google Shape;114;p21"/>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SECTION_TITLE_AND_DESCRIPTION_1">
    <p:bg>
      <p:bgPr>
        <a:blipFill>
          <a:blip r:embed="rId2">
            <a:alphaModFix/>
          </a:blip>
          <a:stretch>
            <a:fillRect/>
          </a:stretch>
        </a:blipFill>
      </p:bgPr>
    </p:bg>
    <p:spTree>
      <p:nvGrpSpPr>
        <p:cNvPr id="115" name="Shape 115"/>
        <p:cNvGrpSpPr/>
        <p:nvPr/>
      </p:nvGrpSpPr>
      <p:grpSpPr>
        <a:xfrm>
          <a:off x="0" y="0"/>
          <a:ext cx="0" cy="0"/>
          <a:chOff x="0" y="0"/>
          <a:chExt cx="0" cy="0"/>
        </a:xfrm>
      </p:grpSpPr>
      <p:sp>
        <p:nvSpPr>
          <p:cNvPr id="116" name="Google Shape;116;p22"/>
          <p:cNvSpPr txBox="1"/>
          <p:nvPr>
            <p:ph type="title"/>
          </p:nvPr>
        </p:nvSpPr>
        <p:spPr>
          <a:xfrm>
            <a:off x="625025" y="35533"/>
            <a:ext cx="4045200" cy="14823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7200">
                <a:solidFill>
                  <a:schemeClr val="accen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7" name="Google Shape;117;p22"/>
          <p:cNvSpPr txBox="1"/>
          <p:nvPr>
            <p:ph idx="1" type="subTitle"/>
          </p:nvPr>
        </p:nvSpPr>
        <p:spPr>
          <a:xfrm>
            <a:off x="625025" y="1331190"/>
            <a:ext cx="3375300" cy="143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18" name="Google Shape;118;p22"/>
          <p:cNvSpPr txBox="1"/>
          <p:nvPr/>
        </p:nvSpPr>
        <p:spPr>
          <a:xfrm>
            <a:off x="621618" y="3589129"/>
            <a:ext cx="2418000" cy="93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000">
                <a:solidFill>
                  <a:schemeClr val="dk1"/>
                </a:solidFill>
                <a:latin typeface="Hind Vadodara Light"/>
                <a:ea typeface="Hind Vadodara Light"/>
                <a:cs typeface="Hind Vadodara Light"/>
                <a:sym typeface="Hind Vadodara Light"/>
              </a:rPr>
              <a:t>CREDITS: This presentation template was created by </a:t>
            </a:r>
            <a:r>
              <a:rPr lang="en" sz="1000">
                <a:solidFill>
                  <a:schemeClr val="dk1"/>
                </a:solidFill>
                <a:uFill>
                  <a:noFill/>
                </a:uFill>
                <a:latin typeface="Hind Vadodara Medium"/>
                <a:ea typeface="Hind Vadodara Medium"/>
                <a:cs typeface="Hind Vadodara Medium"/>
                <a:sym typeface="Hind Vadodara Medium"/>
                <a:hlinkClick r:id="rId3">
                  <a:extLst>
                    <a:ext uri="{A12FA001-AC4F-418D-AE19-62706E023703}">
                      <ahyp:hlinkClr val="tx"/>
                    </a:ext>
                  </a:extLst>
                </a:hlinkClick>
              </a:rPr>
              <a:t>Slidesgo</a:t>
            </a:r>
            <a:r>
              <a:rPr lang="en" sz="1000">
                <a:solidFill>
                  <a:schemeClr val="dk1"/>
                </a:solidFill>
                <a:latin typeface="Hind Vadodara Light"/>
                <a:ea typeface="Hind Vadodara Light"/>
                <a:cs typeface="Hind Vadodara Light"/>
                <a:sym typeface="Hind Vadodara Light"/>
              </a:rPr>
              <a:t>, including icons by </a:t>
            </a:r>
            <a:r>
              <a:rPr lang="en" sz="1000">
                <a:solidFill>
                  <a:schemeClr val="dk1"/>
                </a:solidFill>
                <a:uFill>
                  <a:noFill/>
                </a:uFill>
                <a:latin typeface="Hind Vadodara Medium"/>
                <a:ea typeface="Hind Vadodara Medium"/>
                <a:cs typeface="Hind Vadodara Medium"/>
                <a:sym typeface="Hind Vadodara Medium"/>
                <a:hlinkClick r:id="rId4">
                  <a:extLst>
                    <a:ext uri="{A12FA001-AC4F-418D-AE19-62706E023703}">
                      <ahyp:hlinkClr val="tx"/>
                    </a:ext>
                  </a:extLst>
                </a:hlinkClick>
              </a:rPr>
              <a:t>Flaticon</a:t>
            </a:r>
            <a:r>
              <a:rPr lang="en" sz="1000">
                <a:solidFill>
                  <a:schemeClr val="dk1"/>
                </a:solidFill>
                <a:latin typeface="Hind Vadodara Light"/>
                <a:ea typeface="Hind Vadodara Light"/>
                <a:cs typeface="Hind Vadodara Light"/>
                <a:sym typeface="Hind Vadodara Light"/>
              </a:rPr>
              <a:t>, and infographics &amp; images by </a:t>
            </a:r>
            <a:r>
              <a:rPr lang="en" sz="1000">
                <a:solidFill>
                  <a:schemeClr val="dk1"/>
                </a:solidFill>
                <a:uFill>
                  <a:noFill/>
                </a:uFill>
                <a:latin typeface="Hind Vadodara Medium"/>
                <a:ea typeface="Hind Vadodara Medium"/>
                <a:cs typeface="Hind Vadodara Medium"/>
                <a:sym typeface="Hind Vadodara Medium"/>
                <a:hlinkClick r:id="rId5">
                  <a:extLst>
                    <a:ext uri="{A12FA001-AC4F-418D-AE19-62706E023703}">
                      <ahyp:hlinkClr val="tx"/>
                    </a:ext>
                  </a:extLst>
                </a:hlinkClick>
              </a:rPr>
              <a:t>Freepik</a:t>
            </a:r>
            <a:endParaRPr>
              <a:solidFill>
                <a:schemeClr val="dk1"/>
              </a:solidFill>
              <a:latin typeface="Hind Vadodara Medium"/>
              <a:ea typeface="Hind Vadodara Medium"/>
              <a:cs typeface="Hind Vadodara Medium"/>
              <a:sym typeface="Hind Vadodara Medium"/>
            </a:endParaRPr>
          </a:p>
          <a:p>
            <a:pPr indent="0" lvl="0" marL="0" rtl="0" algn="l">
              <a:spcBef>
                <a:spcPts val="0"/>
              </a:spcBef>
              <a:spcAft>
                <a:spcPts val="0"/>
              </a:spcAft>
              <a:buNone/>
            </a:pPr>
            <a:r>
              <a:t/>
            </a:r>
            <a:endParaRPr>
              <a:solidFill>
                <a:schemeClr val="dk1"/>
              </a:solidFill>
              <a:latin typeface="Hind Vadodara Light"/>
              <a:ea typeface="Hind Vadodara Light"/>
              <a:cs typeface="Hind Vadodara Light"/>
              <a:sym typeface="Hind Vadodara Light"/>
            </a:endParaRPr>
          </a:p>
          <a:p>
            <a:pPr indent="0" lvl="0" marL="0" rtl="0" algn="l">
              <a:lnSpc>
                <a:spcPct val="115000"/>
              </a:lnSpc>
              <a:spcBef>
                <a:spcPts val="300"/>
              </a:spcBef>
              <a:spcAft>
                <a:spcPts val="0"/>
              </a:spcAft>
              <a:buNone/>
            </a:pPr>
            <a:r>
              <a:t/>
            </a:r>
            <a:endParaRPr sz="1000">
              <a:solidFill>
                <a:schemeClr val="dk1"/>
              </a:solidFill>
              <a:latin typeface="Hind Vadodara Light"/>
              <a:ea typeface="Hind Vadodara Light"/>
              <a:cs typeface="Hind Vadodara Light"/>
              <a:sym typeface="Hind Vadodara Ligh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bg>
      <p:bgPr>
        <a:blipFill>
          <a:blip r:embed="rId2">
            <a:alphaModFix/>
          </a:blip>
          <a:stretch>
            <a:fillRect/>
          </a:stretch>
        </a:blipFill>
      </p:bgPr>
    </p:bg>
    <p:spTree>
      <p:nvGrpSpPr>
        <p:cNvPr id="119" name="Shape 119"/>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0" name="Shape 120"/>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4" name="Shape 124"/>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8" name="Shape 12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idx="1" type="body"/>
          </p:nvPr>
        </p:nvSpPr>
        <p:spPr>
          <a:xfrm>
            <a:off x="712480" y="1297750"/>
            <a:ext cx="3128100" cy="2908800"/>
          </a:xfrm>
          <a:prstGeom prst="rect">
            <a:avLst/>
          </a:prstGeom>
        </p:spPr>
        <p:txBody>
          <a:bodyPr anchorCtr="0" anchor="b" bIns="91425" lIns="91425" spcFirstLastPara="1" rIns="91425" wrap="square" tIns="91425">
            <a:noAutofit/>
          </a:bodyPr>
          <a:lstStyle>
            <a:lvl1pPr indent="-330200" lvl="0" marL="457200">
              <a:lnSpc>
                <a:spcPct val="100000"/>
              </a:lnSpc>
              <a:spcBef>
                <a:spcPts val="0"/>
              </a:spcBef>
              <a:spcAft>
                <a:spcPts val="0"/>
              </a:spcAft>
              <a:buSzPts val="1600"/>
              <a:buFont typeface="Nunito Light"/>
              <a:buChar char="●"/>
              <a:defRPr/>
            </a:lvl1pPr>
            <a:lvl2pPr indent="-330200" lvl="1" marL="914400">
              <a:spcBef>
                <a:spcPts val="1600"/>
              </a:spcBef>
              <a:spcAft>
                <a:spcPts val="0"/>
              </a:spcAft>
              <a:buSzPts val="1600"/>
              <a:buFont typeface="Nunito Light"/>
              <a:buChar char="○"/>
              <a:defRPr/>
            </a:lvl2pPr>
            <a:lvl3pPr indent="-323850" lvl="2" marL="1371600">
              <a:spcBef>
                <a:spcPts val="1600"/>
              </a:spcBef>
              <a:spcAft>
                <a:spcPts val="0"/>
              </a:spcAft>
              <a:buSzPts val="1500"/>
              <a:buFont typeface="Nunito Light"/>
              <a:buChar char="■"/>
              <a:defRPr/>
            </a:lvl3pPr>
            <a:lvl4pPr indent="-323850" lvl="3" marL="1828800">
              <a:spcBef>
                <a:spcPts val="1600"/>
              </a:spcBef>
              <a:spcAft>
                <a:spcPts val="0"/>
              </a:spcAft>
              <a:buSzPts val="1500"/>
              <a:buFont typeface="Nunito Light"/>
              <a:buChar char="●"/>
              <a:defRPr/>
            </a:lvl4pPr>
            <a:lvl5pPr indent="-304800" lvl="4" marL="2286000">
              <a:spcBef>
                <a:spcPts val="1600"/>
              </a:spcBef>
              <a:spcAft>
                <a:spcPts val="0"/>
              </a:spcAft>
              <a:buSzPts val="1200"/>
              <a:buFont typeface="Nunito Light"/>
              <a:buChar char="○"/>
              <a:defRPr/>
            </a:lvl5pPr>
            <a:lvl6pPr indent="-304800" lvl="5" marL="2743200">
              <a:spcBef>
                <a:spcPts val="1600"/>
              </a:spcBef>
              <a:spcAft>
                <a:spcPts val="0"/>
              </a:spcAft>
              <a:buSzPts val="1200"/>
              <a:buFont typeface="Nunito Light"/>
              <a:buChar char="■"/>
              <a:defRPr/>
            </a:lvl6pPr>
            <a:lvl7pPr indent="-311150" lvl="6" marL="3200400">
              <a:spcBef>
                <a:spcPts val="1600"/>
              </a:spcBef>
              <a:spcAft>
                <a:spcPts val="0"/>
              </a:spcAft>
              <a:buSzPts val="1300"/>
              <a:buFont typeface="Nunito Light"/>
              <a:buChar char="●"/>
              <a:defRPr/>
            </a:lvl7pPr>
            <a:lvl8pPr indent="-311150" lvl="7" marL="3657600">
              <a:spcBef>
                <a:spcPts val="1600"/>
              </a:spcBef>
              <a:spcAft>
                <a:spcPts val="0"/>
              </a:spcAft>
              <a:buSzPts val="1300"/>
              <a:buFont typeface="Nunito Light"/>
              <a:buChar char="○"/>
              <a:defRPr/>
            </a:lvl8pPr>
            <a:lvl9pPr indent="-304800" lvl="8" marL="4114800">
              <a:spcBef>
                <a:spcPts val="1600"/>
              </a:spcBef>
              <a:spcAft>
                <a:spcPts val="1600"/>
              </a:spcAft>
              <a:buSzPts val="1200"/>
              <a:buFont typeface="Nunito Light"/>
              <a:buChar char="■"/>
              <a:defRPr/>
            </a:lvl9pPr>
          </a:lstStyle>
          <a:p/>
        </p:txBody>
      </p:sp>
      <p:sp>
        <p:nvSpPr>
          <p:cNvPr id="17" name="Google Shape;17;p4"/>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ctrTitle"/>
          </p:nvPr>
        </p:nvSpPr>
        <p:spPr>
          <a:xfrm flipH="1">
            <a:off x="5408076" y="1087185"/>
            <a:ext cx="22500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0" name="Google Shape;20;p5"/>
          <p:cNvSpPr txBox="1"/>
          <p:nvPr>
            <p:ph idx="1" type="subTitle"/>
          </p:nvPr>
        </p:nvSpPr>
        <p:spPr>
          <a:xfrm flipH="1">
            <a:off x="1483662" y="4161895"/>
            <a:ext cx="2250000" cy="61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0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1" name="Google Shape;21;p5"/>
          <p:cNvSpPr txBox="1"/>
          <p:nvPr>
            <p:ph idx="2" type="ctrTitle"/>
          </p:nvPr>
        </p:nvSpPr>
        <p:spPr>
          <a:xfrm flipH="1">
            <a:off x="1505901" y="3702014"/>
            <a:ext cx="2205600" cy="629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2" name="Google Shape;22;p5"/>
          <p:cNvSpPr txBox="1"/>
          <p:nvPr>
            <p:ph idx="3" type="subTitle"/>
          </p:nvPr>
        </p:nvSpPr>
        <p:spPr>
          <a:xfrm flipH="1">
            <a:off x="5408076" y="1497548"/>
            <a:ext cx="2250000" cy="61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0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3" name="Google Shape;23;p5"/>
          <p:cNvSpPr txBox="1"/>
          <p:nvPr>
            <p:ph idx="4"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6"/>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7"/>
          <p:cNvSpPr txBox="1"/>
          <p:nvPr>
            <p:ph idx="1" type="subTitle"/>
          </p:nvPr>
        </p:nvSpPr>
        <p:spPr>
          <a:xfrm flipH="1">
            <a:off x="546575" y="2518225"/>
            <a:ext cx="8050800" cy="188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434343"/>
              </a:buClr>
              <a:buSzPts val="1200"/>
              <a:buFont typeface="Raleway"/>
              <a:buAutoNum type="arabicPeriod"/>
              <a:defRPr sz="1200"/>
            </a:lvl1pPr>
            <a:lvl2pPr lvl="1" rtl="0" algn="ctr">
              <a:lnSpc>
                <a:spcPct val="100000"/>
              </a:lnSpc>
              <a:spcBef>
                <a:spcPts val="0"/>
              </a:spcBef>
              <a:spcAft>
                <a:spcPts val="0"/>
              </a:spcAft>
              <a:buClr>
                <a:srgbClr val="434343"/>
              </a:buClr>
              <a:buSzPts val="1200"/>
              <a:buFont typeface="Roboto Condensed Light"/>
              <a:buAutoNum type="alphaLcPeriod"/>
              <a:defRPr sz="1200"/>
            </a:lvl2pPr>
            <a:lvl3pPr lvl="2" rtl="0" algn="ctr">
              <a:lnSpc>
                <a:spcPct val="100000"/>
              </a:lnSpc>
              <a:spcBef>
                <a:spcPts val="0"/>
              </a:spcBef>
              <a:spcAft>
                <a:spcPts val="0"/>
              </a:spcAft>
              <a:buClr>
                <a:srgbClr val="434343"/>
              </a:buClr>
              <a:buSzPts val="1200"/>
              <a:buFont typeface="Roboto Condensed Light"/>
              <a:buAutoNum type="romanLcPeriod"/>
              <a:defRPr sz="1200"/>
            </a:lvl3pPr>
            <a:lvl4pPr lvl="3" rtl="0" algn="ctr">
              <a:lnSpc>
                <a:spcPct val="100000"/>
              </a:lnSpc>
              <a:spcBef>
                <a:spcPts val="0"/>
              </a:spcBef>
              <a:spcAft>
                <a:spcPts val="0"/>
              </a:spcAft>
              <a:buClr>
                <a:srgbClr val="434343"/>
              </a:buClr>
              <a:buSzPts val="1200"/>
              <a:buFont typeface="Roboto Condensed Light"/>
              <a:buAutoNum type="arabicPeriod"/>
              <a:defRPr sz="1200"/>
            </a:lvl4pPr>
            <a:lvl5pPr lvl="4" rtl="0" algn="ctr">
              <a:lnSpc>
                <a:spcPct val="100000"/>
              </a:lnSpc>
              <a:spcBef>
                <a:spcPts val="0"/>
              </a:spcBef>
              <a:spcAft>
                <a:spcPts val="0"/>
              </a:spcAft>
              <a:buClr>
                <a:srgbClr val="434343"/>
              </a:buClr>
              <a:buSzPts val="1200"/>
              <a:buFont typeface="Roboto Condensed Light"/>
              <a:buAutoNum type="alphaLcPeriod"/>
              <a:defRPr sz="1200"/>
            </a:lvl5pPr>
            <a:lvl6pPr lvl="5" rtl="0" algn="ctr">
              <a:lnSpc>
                <a:spcPct val="100000"/>
              </a:lnSpc>
              <a:spcBef>
                <a:spcPts val="0"/>
              </a:spcBef>
              <a:spcAft>
                <a:spcPts val="0"/>
              </a:spcAft>
              <a:buClr>
                <a:srgbClr val="434343"/>
              </a:buClr>
              <a:buSzPts val="1200"/>
              <a:buFont typeface="Roboto Condensed Light"/>
              <a:buAutoNum type="romanLcPeriod"/>
              <a:defRPr sz="1200"/>
            </a:lvl6pPr>
            <a:lvl7pPr lvl="6" rtl="0" algn="ctr">
              <a:lnSpc>
                <a:spcPct val="100000"/>
              </a:lnSpc>
              <a:spcBef>
                <a:spcPts val="0"/>
              </a:spcBef>
              <a:spcAft>
                <a:spcPts val="0"/>
              </a:spcAft>
              <a:buClr>
                <a:srgbClr val="434343"/>
              </a:buClr>
              <a:buSzPts val="1200"/>
              <a:buFont typeface="Roboto Condensed Light"/>
              <a:buAutoNum type="arabicPeriod"/>
              <a:defRPr sz="1200"/>
            </a:lvl7pPr>
            <a:lvl8pPr lvl="7" rtl="0" algn="ctr">
              <a:lnSpc>
                <a:spcPct val="100000"/>
              </a:lnSpc>
              <a:spcBef>
                <a:spcPts val="0"/>
              </a:spcBef>
              <a:spcAft>
                <a:spcPts val="0"/>
              </a:spcAft>
              <a:buClr>
                <a:srgbClr val="434343"/>
              </a:buClr>
              <a:buSzPts val="1200"/>
              <a:buFont typeface="Roboto Condensed Light"/>
              <a:buAutoNum type="alphaLcPeriod"/>
              <a:defRPr sz="1200"/>
            </a:lvl8pPr>
            <a:lvl9pPr lvl="8" rtl="0" algn="ctr">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8" name="Google Shape;28;p7"/>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8"/>
          <p:cNvSpPr txBox="1"/>
          <p:nvPr>
            <p:ph type="title"/>
          </p:nvPr>
        </p:nvSpPr>
        <p:spPr>
          <a:xfrm>
            <a:off x="2208600" y="1016100"/>
            <a:ext cx="4726800" cy="311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5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type="title"/>
          </p:nvPr>
        </p:nvSpPr>
        <p:spPr>
          <a:xfrm>
            <a:off x="625025" y="35533"/>
            <a:ext cx="4045200" cy="14823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7200">
                <a:solidFill>
                  <a:schemeClr val="accen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 name="Google Shape;33;p9"/>
          <p:cNvSpPr txBox="1"/>
          <p:nvPr>
            <p:ph idx="1" type="subTitle"/>
          </p:nvPr>
        </p:nvSpPr>
        <p:spPr>
          <a:xfrm>
            <a:off x="625025" y="1331190"/>
            <a:ext cx="3375300" cy="1431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10"/>
          <p:cNvSpPr txBox="1"/>
          <p:nvPr>
            <p:ph type="ctrTitle"/>
          </p:nvPr>
        </p:nvSpPr>
        <p:spPr>
          <a:xfrm flipH="1">
            <a:off x="616848" y="1589117"/>
            <a:ext cx="3301800" cy="1325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000">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36" name="Google Shape;36;p10"/>
          <p:cNvSpPr txBox="1"/>
          <p:nvPr>
            <p:ph idx="1" type="subTitle"/>
          </p:nvPr>
        </p:nvSpPr>
        <p:spPr>
          <a:xfrm flipH="1">
            <a:off x="616948" y="2831770"/>
            <a:ext cx="23313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1pPr>
            <a:lvl2pPr lvl="1">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2pPr>
            <a:lvl3pPr lvl="2">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3pPr>
            <a:lvl4pPr lvl="3">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4pPr>
            <a:lvl5pPr lvl="4">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5pPr>
            <a:lvl6pPr lvl="5">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6pPr>
            <a:lvl7pPr lvl="6">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7pPr>
            <a:lvl8pPr lvl="7">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8pPr>
            <a:lvl9pPr lvl="8">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Hind Vadodara Light"/>
              <a:buChar char="●"/>
              <a:defRPr sz="1800">
                <a:solidFill>
                  <a:schemeClr val="dk1"/>
                </a:solidFill>
                <a:latin typeface="Hind Vadodara Light"/>
                <a:ea typeface="Hind Vadodara Light"/>
                <a:cs typeface="Hind Vadodara Light"/>
                <a:sym typeface="Hind Vadodara Light"/>
              </a:defRPr>
            </a:lvl1pPr>
            <a:lvl2pPr indent="-317500" lvl="1" marL="914400">
              <a:lnSpc>
                <a:spcPct val="115000"/>
              </a:lnSpc>
              <a:spcBef>
                <a:spcPts val="1600"/>
              </a:spcBef>
              <a:spcAft>
                <a:spcPts val="0"/>
              </a:spcAft>
              <a:buClr>
                <a:schemeClr val="dk1"/>
              </a:buClr>
              <a:buSzPts val="1400"/>
              <a:buFont typeface="Hind Vadodara Light"/>
              <a:buChar char="○"/>
              <a:defRPr>
                <a:solidFill>
                  <a:schemeClr val="dk1"/>
                </a:solidFill>
                <a:latin typeface="Hind Vadodara Light"/>
                <a:ea typeface="Hind Vadodara Light"/>
                <a:cs typeface="Hind Vadodara Light"/>
                <a:sym typeface="Hind Vadodara Light"/>
              </a:defRPr>
            </a:lvl2pPr>
            <a:lvl3pPr indent="-304800" lvl="2" marL="13716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3pPr>
            <a:lvl4pPr indent="-304800" lvl="3" marL="1828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4pPr>
            <a:lvl5pPr indent="-304800" lvl="4" marL="22860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5pPr>
            <a:lvl6pPr indent="-304800" lvl="5" marL="27432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6pPr>
            <a:lvl7pPr indent="-304800" lvl="6" marL="32004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7pPr>
            <a:lvl8pPr indent="-304800" lvl="7" marL="36576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8pPr>
            <a:lvl9pPr indent="-304800" lvl="8" marL="4114800">
              <a:lnSpc>
                <a:spcPct val="115000"/>
              </a:lnSpc>
              <a:spcBef>
                <a:spcPts val="1600"/>
              </a:spcBef>
              <a:spcAft>
                <a:spcPts val="160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1" name="Shape 121"/>
        <p:cNvGrpSpPr/>
        <p:nvPr/>
      </p:nvGrpSpPr>
      <p:grpSpPr>
        <a:xfrm>
          <a:off x="0" y="0"/>
          <a:ext cx="0" cy="0"/>
          <a:chOff x="0" y="0"/>
          <a:chExt cx="0" cy="0"/>
        </a:xfrm>
      </p:grpSpPr>
      <p:sp>
        <p:nvSpPr>
          <p:cNvPr id="122" name="Google Shape;122;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23" name="Google Shape;123;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5" name="Shape 125"/>
        <p:cNvGrpSpPr/>
        <p:nvPr/>
      </p:nvGrpSpPr>
      <p:grpSpPr>
        <a:xfrm>
          <a:off x="0" y="0"/>
          <a:ext cx="0" cy="0"/>
          <a:chOff x="0" y="0"/>
          <a:chExt cx="0" cy="0"/>
        </a:xfrm>
      </p:grpSpPr>
      <p:sp>
        <p:nvSpPr>
          <p:cNvPr id="126" name="Google Shape;126;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27" name="Google Shape;127;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docs.google.com/spreadsheets/d/106R25LFpSfQrtnkn-DDdTSFS8RkJRoqhl0UGNDw5b6k/copy" TargetMode="Externa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29.xml"/><Relationship Id="rId10" Type="http://schemas.openxmlformats.org/officeDocument/2006/relationships/slide" Target="/ppt/slides/slide29.xml"/><Relationship Id="rId13" Type="http://schemas.openxmlformats.org/officeDocument/2006/relationships/slide" Target="/ppt/slides/slide32.xml"/><Relationship Id="rId12" Type="http://schemas.openxmlformats.org/officeDocument/2006/relationships/slide" Target="/ppt/slides/slide32.xml"/><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2Tynxth" TargetMode="External"/><Relationship Id="rId9" Type="http://schemas.openxmlformats.org/officeDocument/2006/relationships/slide" Target="/ppt/slides/slide26.xml"/><Relationship Id="rId15" Type="http://schemas.openxmlformats.org/officeDocument/2006/relationships/slide" Target="/ppt/slides/slide33.xml"/><Relationship Id="rId14" Type="http://schemas.openxmlformats.org/officeDocument/2006/relationships/slide" Target="/ppt/slides/slide33.xml"/><Relationship Id="rId16" Type="http://schemas.openxmlformats.org/officeDocument/2006/relationships/slide" Target="/ppt/slides/slide39.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slide" Target="/ppt/slides/slide28.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9.jpg"/><Relationship Id="rId4" Type="http://schemas.openxmlformats.org/officeDocument/2006/relationships/image" Target="../media/image2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8.png"/><Relationship Id="rId4" Type="http://schemas.openxmlformats.org/officeDocument/2006/relationships/image" Target="../media/image17.png"/><Relationship Id="rId5"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1" Type="http://schemas.openxmlformats.org/officeDocument/2006/relationships/hyperlink" Target="https://www.freepik.com/free-vector/flat-chemistry-background_4459222.htm/?utm_source=slidesgo_template&amp;utm_medium=referral-link&amp;utm_campaign=sg_resources&amp;utm_content=freepik" TargetMode="External"/><Relationship Id="rId10" Type="http://schemas.openxmlformats.org/officeDocument/2006/relationships/hyperlink" Target="https://www.freepik.com/free-vector/flat-chemistry-laboratory-with-flasks_4750308.htm/?utm_source=slidesgo_template&amp;utm_medium=referral-link&amp;utm_campaign=sg_resources&amp;utm_content=freepik" TargetMode="External"/><Relationship Id="rId12" Type="http://schemas.openxmlformats.org/officeDocument/2006/relationships/hyperlink" Target="https://www.freepik.com/free-vector/flat-chemistry-background_4459219.htm/?utm_source=slidesgo_template&amp;utm_medium=referral-link&amp;utm_campaign=sg_resources&amp;utm_content=freepik" TargetMode="External"/><Relationship Id="rId1" Type="http://schemas.openxmlformats.org/officeDocument/2006/relationships/slideLayout" Target="../slideLayouts/slideLayout20.xml"/><Relationship Id="rId2" Type="http://schemas.openxmlformats.org/officeDocument/2006/relationships/notesSlide" Target="../notesSlides/notesSlide29.xml"/><Relationship Id="rId3" Type="http://schemas.openxmlformats.org/officeDocument/2006/relationships/hyperlink" Target="https://www.freepik.com/free-photo/female-student-sitting-with-book-smiling_4690471.htm#page=35&amp;query=TEENAGER&amp;position=22/?utm_source=slidesgo_template&amp;utm_medium=referral-link&amp;utm_campaign=sg_resources&amp;utm_content=freepik" TargetMode="External"/><Relationship Id="rId4" Type="http://schemas.openxmlformats.org/officeDocument/2006/relationships/hyperlink" Target="https://www.freepik.com/free-photo/teenage-student-sitting-table-classroom_4680307.htm/?utm_source=slidesgo_template&amp;utm_medium=referral-link&amp;utm_campaign=sg_resources&amp;utm_content=freepik" TargetMode="External"/><Relationship Id="rId9" Type="http://schemas.openxmlformats.org/officeDocument/2006/relationships/hyperlink" Target="https://www.freepik.com/free-vector/flat-chemistry-background_4459218.htm/?utm_source=slidesgo_template&amp;utm_medium=referral-link&amp;utm_campaign=sg_resources&amp;utm_content=freepik" TargetMode="External"/><Relationship Id="rId5" Type="http://schemas.openxmlformats.org/officeDocument/2006/relationships/hyperlink" Target="https://www.freepik.com/free-photo/modern-microscope-laboratory_1855154.htm/?utm_source=slidesgo_template&amp;utm_medium=referral-link&amp;utm_campaign=sg_resources&amp;utm_content=freepik" TargetMode="External"/><Relationship Id="rId6" Type="http://schemas.openxmlformats.org/officeDocument/2006/relationships/hyperlink" Target="https://www.freepik.com/free-photo/scientist-making-test-laboratory_1092841.htm/?utm_source=slidesgo_template&amp;utm_medium=referral-link&amp;utm_campaign=sg_resources&amp;utm_content=freepik" TargetMode="External"/><Relationship Id="rId7" Type="http://schemas.openxmlformats.org/officeDocument/2006/relationships/hyperlink" Target="https://www.freepik.com/free-vector/abstract-science-background_763535.htm/?utm_source=slidesgo_template&amp;utm_medium=referral-link&amp;utm_campaign=sg_resources&amp;utm_content=freepik" TargetMode="External"/><Relationship Id="rId8" Type="http://schemas.openxmlformats.org/officeDocument/2006/relationships/hyperlink" Target="https://www.freepik.com/free-vector/chemistry-test-tubes_713850.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s://fonts.google.com/specimen/Teko" TargetMode="External"/><Relationship Id="rId4" Type="http://schemas.openxmlformats.org/officeDocument/2006/relationships/hyperlink" Target="https://fonts.google.com/specimen/Hind+Vadodara"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 Id="rId3" Type="http://schemas.openxmlformats.org/officeDocument/2006/relationships/hyperlink" Target="https://workspace.google.com/marketplace/app/icons_for_slides_docs/38157832650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6.xml"/><Relationship Id="rId3" Type="http://schemas.openxmlformats.org/officeDocument/2006/relationships/hyperlink" Target="http://bit.ly/2PfT4lq" TargetMode="Externa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9"/>
          <p:cNvSpPr txBox="1"/>
          <p:nvPr>
            <p:ph type="ctrTitle"/>
          </p:nvPr>
        </p:nvSpPr>
        <p:spPr>
          <a:xfrm>
            <a:off x="2481725" y="1331450"/>
            <a:ext cx="4180500" cy="1745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SCIENCE FAIR </a:t>
            </a:r>
            <a:r>
              <a:rPr lang="en"/>
              <a:t>NEWSLETTER</a:t>
            </a:r>
            <a:endParaRPr/>
          </a:p>
        </p:txBody>
      </p:sp>
      <p:sp>
        <p:nvSpPr>
          <p:cNvPr id="134" name="Google Shape;134;p29"/>
          <p:cNvSpPr txBox="1"/>
          <p:nvPr>
            <p:ph idx="1" type="subTitle"/>
          </p:nvPr>
        </p:nvSpPr>
        <p:spPr>
          <a:xfrm>
            <a:off x="3335000" y="3257551"/>
            <a:ext cx="2473800" cy="47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8"/>
          <p:cNvSpPr txBox="1"/>
          <p:nvPr>
            <p:ph idx="6"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263" name="Google Shape;263;p38"/>
          <p:cNvSpPr/>
          <p:nvPr/>
        </p:nvSpPr>
        <p:spPr>
          <a:xfrm flipH="1" rot="-4352175">
            <a:off x="6441114" y="1598902"/>
            <a:ext cx="2225459" cy="714720"/>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8"/>
          <p:cNvSpPr/>
          <p:nvPr/>
        </p:nvSpPr>
        <p:spPr>
          <a:xfrm flipH="1" rot="-3668310">
            <a:off x="3839409" y="1818900"/>
            <a:ext cx="2225503" cy="714734"/>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8"/>
          <p:cNvSpPr/>
          <p:nvPr/>
        </p:nvSpPr>
        <p:spPr>
          <a:xfrm rot="3668310">
            <a:off x="244871" y="1529346"/>
            <a:ext cx="2225503" cy="714734"/>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8"/>
          <p:cNvSpPr/>
          <p:nvPr/>
        </p:nvSpPr>
        <p:spPr>
          <a:xfrm>
            <a:off x="617400" y="1659125"/>
            <a:ext cx="2469000" cy="2469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8"/>
          <p:cNvSpPr/>
          <p:nvPr/>
        </p:nvSpPr>
        <p:spPr>
          <a:xfrm>
            <a:off x="3337499" y="2116325"/>
            <a:ext cx="2469000" cy="2469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8"/>
          <p:cNvSpPr/>
          <p:nvPr/>
        </p:nvSpPr>
        <p:spPr>
          <a:xfrm>
            <a:off x="6052044" y="1678175"/>
            <a:ext cx="2469000" cy="2469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8"/>
          <p:cNvSpPr txBox="1"/>
          <p:nvPr>
            <p:ph idx="4" type="ctrTitle"/>
          </p:nvPr>
        </p:nvSpPr>
        <p:spPr>
          <a:xfrm flipH="1">
            <a:off x="1071599" y="2010857"/>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70" name="Google Shape;270;p38"/>
          <p:cNvSpPr txBox="1"/>
          <p:nvPr>
            <p:ph type="ctrTitle"/>
          </p:nvPr>
        </p:nvSpPr>
        <p:spPr>
          <a:xfrm flipH="1">
            <a:off x="6552430" y="2010857"/>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71" name="Google Shape;271;p38"/>
          <p:cNvSpPr txBox="1"/>
          <p:nvPr>
            <p:ph idx="1" type="subTitle"/>
          </p:nvPr>
        </p:nvSpPr>
        <p:spPr>
          <a:xfrm flipH="1">
            <a:off x="6472706" y="2473075"/>
            <a:ext cx="17199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Yes, this is the ringed one. It’s a gas giant, composed mostly of hydrogen and helium</a:t>
            </a:r>
            <a:endParaRPr/>
          </a:p>
        </p:txBody>
      </p:sp>
      <p:sp>
        <p:nvSpPr>
          <p:cNvPr id="272" name="Google Shape;272;p38"/>
          <p:cNvSpPr txBox="1"/>
          <p:nvPr>
            <p:ph idx="5" type="subTitle"/>
          </p:nvPr>
        </p:nvSpPr>
        <p:spPr>
          <a:xfrm flipH="1">
            <a:off x="1071600" y="2473075"/>
            <a:ext cx="15606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 and the fourth-brightest object in the sky</a:t>
            </a:r>
            <a:endParaRPr/>
          </a:p>
        </p:txBody>
      </p:sp>
      <p:sp>
        <p:nvSpPr>
          <p:cNvPr id="273" name="Google Shape;273;p38"/>
          <p:cNvSpPr txBox="1"/>
          <p:nvPr>
            <p:ph idx="2" type="ctrTitle"/>
          </p:nvPr>
        </p:nvSpPr>
        <p:spPr>
          <a:xfrm flipH="1">
            <a:off x="3791699" y="2463578"/>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74" name="Google Shape;274;p38"/>
          <p:cNvSpPr txBox="1"/>
          <p:nvPr>
            <p:ph idx="3" type="subTitle"/>
          </p:nvPr>
        </p:nvSpPr>
        <p:spPr>
          <a:xfrm flipH="1">
            <a:off x="3791699" y="2938421"/>
            <a:ext cx="15606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 It’s full of iron oxide dust, giving the planet its reddish cast</a:t>
            </a:r>
            <a:endParaRPr/>
          </a:p>
        </p:txBody>
      </p:sp>
      <p:sp>
        <p:nvSpPr>
          <p:cNvPr id="275" name="Google Shape;275;p38"/>
          <p:cNvSpPr txBox="1"/>
          <p:nvPr>
            <p:ph idx="4" type="ctrTitle"/>
          </p:nvPr>
        </p:nvSpPr>
        <p:spPr>
          <a:xfrm flipH="1">
            <a:off x="236370" y="958622"/>
            <a:ext cx="156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rPr>
              <a:t>01</a:t>
            </a:r>
            <a:endParaRPr sz="4800">
              <a:solidFill>
                <a:schemeClr val="lt1"/>
              </a:solidFill>
            </a:endParaRPr>
          </a:p>
        </p:txBody>
      </p:sp>
      <p:sp>
        <p:nvSpPr>
          <p:cNvPr id="276" name="Google Shape;276;p38"/>
          <p:cNvSpPr txBox="1"/>
          <p:nvPr>
            <p:ph type="ctrTitle"/>
          </p:nvPr>
        </p:nvSpPr>
        <p:spPr>
          <a:xfrm flipH="1">
            <a:off x="6982411" y="958622"/>
            <a:ext cx="156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rPr>
              <a:t>03</a:t>
            </a:r>
            <a:endParaRPr sz="4800">
              <a:solidFill>
                <a:schemeClr val="lt1"/>
              </a:solidFill>
            </a:endParaRPr>
          </a:p>
        </p:txBody>
      </p:sp>
      <p:sp>
        <p:nvSpPr>
          <p:cNvPr id="277" name="Google Shape;277;p38"/>
          <p:cNvSpPr txBox="1"/>
          <p:nvPr>
            <p:ph idx="2" type="ctrTitle"/>
          </p:nvPr>
        </p:nvSpPr>
        <p:spPr>
          <a:xfrm flipH="1">
            <a:off x="4509743" y="1240249"/>
            <a:ext cx="156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rPr>
              <a:t>02</a:t>
            </a:r>
            <a:endParaRPr sz="48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9"/>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283" name="Google Shape;283;p39"/>
          <p:cNvSpPr txBox="1"/>
          <p:nvPr>
            <p:ph idx="4294967295" type="ctrTitle"/>
          </p:nvPr>
        </p:nvSpPr>
        <p:spPr>
          <a:xfrm>
            <a:off x="717712" y="1820930"/>
            <a:ext cx="1564800" cy="62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MERCURY</a:t>
            </a:r>
            <a:endParaRPr sz="2200"/>
          </a:p>
        </p:txBody>
      </p:sp>
      <p:sp>
        <p:nvSpPr>
          <p:cNvPr id="284" name="Google Shape;284;p39"/>
          <p:cNvSpPr txBox="1"/>
          <p:nvPr>
            <p:ph idx="4294967295" type="subTitle"/>
          </p:nvPr>
        </p:nvSpPr>
        <p:spPr>
          <a:xfrm>
            <a:off x="618975" y="2252400"/>
            <a:ext cx="1762200" cy="680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Mercury is the closest planet to the Sun</a:t>
            </a:r>
            <a:endParaRPr sz="1400"/>
          </a:p>
        </p:txBody>
      </p:sp>
      <p:sp>
        <p:nvSpPr>
          <p:cNvPr id="285" name="Google Shape;285;p39"/>
          <p:cNvSpPr txBox="1"/>
          <p:nvPr>
            <p:ph idx="4294967295" type="ctrTitle"/>
          </p:nvPr>
        </p:nvSpPr>
        <p:spPr>
          <a:xfrm>
            <a:off x="818062" y="3490667"/>
            <a:ext cx="1364100" cy="54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VENUS</a:t>
            </a:r>
            <a:endParaRPr sz="2200"/>
          </a:p>
        </p:txBody>
      </p:sp>
      <p:sp>
        <p:nvSpPr>
          <p:cNvPr id="286" name="Google Shape;286;p39"/>
          <p:cNvSpPr txBox="1"/>
          <p:nvPr>
            <p:ph idx="4294967295" type="subTitle"/>
          </p:nvPr>
        </p:nvSpPr>
        <p:spPr>
          <a:xfrm>
            <a:off x="618975" y="3838334"/>
            <a:ext cx="1762200" cy="680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Venus has a beautiful name, but it’s terribly hot</a:t>
            </a:r>
            <a:endParaRPr sz="1400"/>
          </a:p>
        </p:txBody>
      </p:sp>
      <p:sp>
        <p:nvSpPr>
          <p:cNvPr id="287" name="Google Shape;287;p39"/>
          <p:cNvSpPr txBox="1"/>
          <p:nvPr>
            <p:ph idx="4294967295" type="ctrTitle"/>
          </p:nvPr>
        </p:nvSpPr>
        <p:spPr>
          <a:xfrm>
            <a:off x="2603662" y="1820930"/>
            <a:ext cx="1564800" cy="62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MARS</a:t>
            </a:r>
            <a:endParaRPr sz="2200"/>
          </a:p>
        </p:txBody>
      </p:sp>
      <p:sp>
        <p:nvSpPr>
          <p:cNvPr id="288" name="Google Shape;288;p39"/>
          <p:cNvSpPr txBox="1"/>
          <p:nvPr>
            <p:ph idx="4294967295" type="subTitle"/>
          </p:nvPr>
        </p:nvSpPr>
        <p:spPr>
          <a:xfrm>
            <a:off x="2504925" y="2252400"/>
            <a:ext cx="1762200" cy="680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Despite being red, Mars is actually a cold place</a:t>
            </a:r>
            <a:endParaRPr sz="1400"/>
          </a:p>
        </p:txBody>
      </p:sp>
      <p:sp>
        <p:nvSpPr>
          <p:cNvPr id="289" name="Google Shape;289;p39"/>
          <p:cNvSpPr txBox="1"/>
          <p:nvPr>
            <p:ph idx="4294967295" type="ctrTitle"/>
          </p:nvPr>
        </p:nvSpPr>
        <p:spPr>
          <a:xfrm>
            <a:off x="2704012" y="3490667"/>
            <a:ext cx="1364100" cy="54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NEPTUNE</a:t>
            </a:r>
            <a:endParaRPr sz="2200"/>
          </a:p>
        </p:txBody>
      </p:sp>
      <p:sp>
        <p:nvSpPr>
          <p:cNvPr id="290" name="Google Shape;290;p39"/>
          <p:cNvSpPr txBox="1"/>
          <p:nvPr>
            <p:ph idx="4294967295" type="subTitle"/>
          </p:nvPr>
        </p:nvSpPr>
        <p:spPr>
          <a:xfrm>
            <a:off x="2504925" y="3838334"/>
            <a:ext cx="1762200" cy="680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Neptune is the farthest planet from the Sun</a:t>
            </a:r>
            <a:endParaRPr sz="1400"/>
          </a:p>
        </p:txBody>
      </p:sp>
      <p:sp>
        <p:nvSpPr>
          <p:cNvPr id="291" name="Google Shape;291;p39"/>
          <p:cNvSpPr/>
          <p:nvPr/>
        </p:nvSpPr>
        <p:spPr>
          <a:xfrm>
            <a:off x="1276150" y="1524075"/>
            <a:ext cx="447900" cy="447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9"/>
          <p:cNvSpPr/>
          <p:nvPr/>
        </p:nvSpPr>
        <p:spPr>
          <a:xfrm>
            <a:off x="3162075" y="1524075"/>
            <a:ext cx="447900" cy="447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9"/>
          <p:cNvSpPr/>
          <p:nvPr/>
        </p:nvSpPr>
        <p:spPr>
          <a:xfrm>
            <a:off x="1276150" y="3114750"/>
            <a:ext cx="447900" cy="447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9"/>
          <p:cNvSpPr/>
          <p:nvPr/>
        </p:nvSpPr>
        <p:spPr>
          <a:xfrm>
            <a:off x="3162075" y="3114750"/>
            <a:ext cx="447900" cy="4476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9"/>
          <p:cNvSpPr txBox="1"/>
          <p:nvPr>
            <p:ph idx="4294967295" type="subTitle"/>
          </p:nvPr>
        </p:nvSpPr>
        <p:spPr>
          <a:xfrm>
            <a:off x="4452550" y="4437078"/>
            <a:ext cx="1762200" cy="447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2013</a:t>
            </a:r>
            <a:endParaRPr sz="1400"/>
          </a:p>
        </p:txBody>
      </p:sp>
      <p:sp>
        <p:nvSpPr>
          <p:cNvPr id="296" name="Google Shape;296;p39"/>
          <p:cNvSpPr txBox="1"/>
          <p:nvPr>
            <p:ph idx="4294967295" type="subTitle"/>
          </p:nvPr>
        </p:nvSpPr>
        <p:spPr>
          <a:xfrm>
            <a:off x="5514338" y="4437078"/>
            <a:ext cx="1762200" cy="447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2015</a:t>
            </a:r>
            <a:endParaRPr sz="1400"/>
          </a:p>
        </p:txBody>
      </p:sp>
      <p:sp>
        <p:nvSpPr>
          <p:cNvPr id="297" name="Google Shape;297;p39"/>
          <p:cNvSpPr txBox="1"/>
          <p:nvPr>
            <p:ph idx="4294967295" type="subTitle"/>
          </p:nvPr>
        </p:nvSpPr>
        <p:spPr>
          <a:xfrm>
            <a:off x="6628741" y="4437078"/>
            <a:ext cx="1762200" cy="447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2018</a:t>
            </a:r>
            <a:endParaRPr sz="1400"/>
          </a:p>
        </p:txBody>
      </p:sp>
      <p:pic>
        <p:nvPicPr>
          <p:cNvPr id="298" name="Google Shape;298;p39" title="Chart">
            <a:hlinkClick r:id="rId3"/>
          </p:cNvPr>
          <p:cNvPicPr preferRelativeResize="0"/>
          <p:nvPr/>
        </p:nvPicPr>
        <p:blipFill>
          <a:blip r:embed="rId4">
            <a:alphaModFix/>
          </a:blip>
          <a:stretch>
            <a:fillRect/>
          </a:stretch>
        </p:blipFill>
        <p:spPr>
          <a:xfrm>
            <a:off x="4553712" y="1243584"/>
            <a:ext cx="3675888" cy="317296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0"/>
          <p:cNvSpPr txBox="1"/>
          <p:nvPr>
            <p:ph idx="15"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SECTOR NEWS</a:t>
            </a:r>
            <a:endParaRPr sz="3600"/>
          </a:p>
        </p:txBody>
      </p:sp>
      <p:sp>
        <p:nvSpPr>
          <p:cNvPr id="304" name="Google Shape;304;p40"/>
          <p:cNvSpPr txBox="1"/>
          <p:nvPr>
            <p:ph idx="1" type="subTitle"/>
          </p:nvPr>
        </p:nvSpPr>
        <p:spPr>
          <a:xfrm flipH="1">
            <a:off x="2266603" y="1627785"/>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terribly hot</a:t>
            </a:r>
            <a:endParaRPr/>
          </a:p>
        </p:txBody>
      </p:sp>
      <p:sp>
        <p:nvSpPr>
          <p:cNvPr id="305" name="Google Shape;305;p40"/>
          <p:cNvSpPr txBox="1"/>
          <p:nvPr>
            <p:ph idx="5" type="subTitle"/>
          </p:nvPr>
        </p:nvSpPr>
        <p:spPr>
          <a:xfrm flipH="1">
            <a:off x="2266608" y="2798596"/>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306" name="Google Shape;306;p40"/>
          <p:cNvSpPr txBox="1"/>
          <p:nvPr>
            <p:ph type="ctrTitle"/>
          </p:nvPr>
        </p:nvSpPr>
        <p:spPr>
          <a:xfrm flipH="1">
            <a:off x="2543653" y="1245955"/>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07" name="Google Shape;307;p40"/>
          <p:cNvSpPr txBox="1"/>
          <p:nvPr>
            <p:ph idx="2" type="ctrTitle"/>
          </p:nvPr>
        </p:nvSpPr>
        <p:spPr>
          <a:xfrm flipH="1">
            <a:off x="2543653" y="3581705"/>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08" name="Google Shape;308;p40"/>
          <p:cNvSpPr txBox="1"/>
          <p:nvPr>
            <p:ph idx="3" type="subTitle"/>
          </p:nvPr>
        </p:nvSpPr>
        <p:spPr>
          <a:xfrm flipH="1">
            <a:off x="2266608" y="3964721"/>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sp>
        <p:nvSpPr>
          <p:cNvPr id="309" name="Google Shape;309;p40"/>
          <p:cNvSpPr txBox="1"/>
          <p:nvPr>
            <p:ph idx="4" type="ctrTitle"/>
          </p:nvPr>
        </p:nvSpPr>
        <p:spPr>
          <a:xfrm flipH="1">
            <a:off x="2543653" y="2416768"/>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10" name="Google Shape;310;p40"/>
          <p:cNvSpPr txBox="1"/>
          <p:nvPr>
            <p:ph idx="6" type="ctrTitle"/>
          </p:nvPr>
        </p:nvSpPr>
        <p:spPr>
          <a:xfrm flipH="1">
            <a:off x="5039747" y="2416767"/>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11" name="Google Shape;311;p40"/>
          <p:cNvSpPr txBox="1"/>
          <p:nvPr>
            <p:ph idx="7" type="subTitle"/>
          </p:nvPr>
        </p:nvSpPr>
        <p:spPr>
          <a:xfrm flipH="1">
            <a:off x="4762697" y="2799777"/>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312" name="Google Shape;312;p40"/>
          <p:cNvSpPr txBox="1"/>
          <p:nvPr>
            <p:ph idx="8" type="ctrTitle"/>
          </p:nvPr>
        </p:nvSpPr>
        <p:spPr>
          <a:xfrm flipH="1">
            <a:off x="5039747" y="3581705"/>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13" name="Google Shape;313;p40"/>
          <p:cNvSpPr txBox="1"/>
          <p:nvPr>
            <p:ph idx="9" type="subTitle"/>
          </p:nvPr>
        </p:nvSpPr>
        <p:spPr>
          <a:xfrm flipH="1">
            <a:off x="4762697" y="3964715"/>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a:t>
            </a:r>
            <a:endParaRPr/>
          </a:p>
        </p:txBody>
      </p:sp>
      <p:sp>
        <p:nvSpPr>
          <p:cNvPr id="314" name="Google Shape;314;p40"/>
          <p:cNvSpPr txBox="1"/>
          <p:nvPr>
            <p:ph idx="13" type="ctrTitle"/>
          </p:nvPr>
        </p:nvSpPr>
        <p:spPr>
          <a:xfrm flipH="1">
            <a:off x="5039747" y="1245955"/>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15" name="Google Shape;315;p40"/>
          <p:cNvSpPr txBox="1"/>
          <p:nvPr>
            <p:ph idx="14" type="subTitle"/>
          </p:nvPr>
        </p:nvSpPr>
        <p:spPr>
          <a:xfrm flipH="1">
            <a:off x="4762697" y="1627785"/>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t>
            </a:r>
            <a:endParaRPr/>
          </a:p>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1"/>
          <p:cNvSpPr txBox="1"/>
          <p:nvPr>
            <p:ph type="ctrTitle"/>
          </p:nvPr>
        </p:nvSpPr>
        <p:spPr>
          <a:xfrm>
            <a:off x="619650" y="2247705"/>
            <a:ext cx="2559900" cy="75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 BRIEF</a:t>
            </a:r>
            <a:endParaRPr/>
          </a:p>
        </p:txBody>
      </p:sp>
      <p:sp>
        <p:nvSpPr>
          <p:cNvPr id="321" name="Google Shape;321;p41"/>
          <p:cNvSpPr txBox="1"/>
          <p:nvPr>
            <p:ph idx="1" type="subTitle"/>
          </p:nvPr>
        </p:nvSpPr>
        <p:spPr>
          <a:xfrm>
            <a:off x="619650" y="2837337"/>
            <a:ext cx="25599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sp>
        <p:nvSpPr>
          <p:cNvPr id="322" name="Google Shape;322;p41"/>
          <p:cNvSpPr txBox="1"/>
          <p:nvPr>
            <p:ph idx="2" type="title"/>
          </p:nvPr>
        </p:nvSpPr>
        <p:spPr>
          <a:xfrm>
            <a:off x="4145650" y="2884438"/>
            <a:ext cx="2240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2"/>
          <p:cNvSpPr/>
          <p:nvPr/>
        </p:nvSpPr>
        <p:spPr>
          <a:xfrm>
            <a:off x="3164700" y="1304600"/>
            <a:ext cx="6691200" cy="6691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2"/>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IN BRIEF</a:t>
            </a:r>
            <a:endParaRPr sz="3600"/>
          </a:p>
        </p:txBody>
      </p:sp>
      <p:sp>
        <p:nvSpPr>
          <p:cNvPr id="329" name="Google Shape;329;p42"/>
          <p:cNvSpPr txBox="1"/>
          <p:nvPr>
            <p:ph idx="1" type="subTitle"/>
          </p:nvPr>
        </p:nvSpPr>
        <p:spPr>
          <a:xfrm flipH="1">
            <a:off x="4562400" y="1924050"/>
            <a:ext cx="3895800" cy="242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p:txBody>
      </p:sp>
      <p:grpSp>
        <p:nvGrpSpPr>
          <p:cNvPr id="330" name="Google Shape;330;p42"/>
          <p:cNvGrpSpPr/>
          <p:nvPr/>
        </p:nvGrpSpPr>
        <p:grpSpPr>
          <a:xfrm>
            <a:off x="1068436" y="1677128"/>
            <a:ext cx="2427289" cy="2921150"/>
            <a:chOff x="-1056625" y="2573725"/>
            <a:chExt cx="917100" cy="1187025"/>
          </a:xfrm>
        </p:grpSpPr>
        <p:sp>
          <p:nvSpPr>
            <p:cNvPr id="331" name="Google Shape;331;p42"/>
            <p:cNvSpPr/>
            <p:nvPr/>
          </p:nvSpPr>
          <p:spPr>
            <a:xfrm>
              <a:off x="-368950" y="3484925"/>
              <a:ext cx="179450" cy="231375"/>
            </a:xfrm>
            <a:custGeom>
              <a:rect b="b" l="l" r="r" t="t"/>
              <a:pathLst>
                <a:path extrusionOk="0" h="9255" w="7178">
                  <a:moveTo>
                    <a:pt x="7178" y="1"/>
                  </a:moveTo>
                  <a:cubicBezTo>
                    <a:pt x="4960" y="1567"/>
                    <a:pt x="2544" y="2842"/>
                    <a:pt x="0" y="3799"/>
                  </a:cubicBezTo>
                  <a:lnTo>
                    <a:pt x="0" y="9254"/>
                  </a:lnTo>
                  <a:lnTo>
                    <a:pt x="7178" y="9254"/>
                  </a:lnTo>
                  <a:lnTo>
                    <a:pt x="71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2"/>
            <p:cNvSpPr/>
            <p:nvPr/>
          </p:nvSpPr>
          <p:spPr>
            <a:xfrm>
              <a:off x="-368950" y="3431250"/>
              <a:ext cx="179450" cy="148650"/>
            </a:xfrm>
            <a:custGeom>
              <a:rect b="b" l="l" r="r" t="t"/>
              <a:pathLst>
                <a:path extrusionOk="0" h="5946" w="7178">
                  <a:moveTo>
                    <a:pt x="0" y="1"/>
                  </a:moveTo>
                  <a:lnTo>
                    <a:pt x="0" y="5946"/>
                  </a:lnTo>
                  <a:cubicBezTo>
                    <a:pt x="2544" y="4989"/>
                    <a:pt x="4960" y="3714"/>
                    <a:pt x="7178" y="2148"/>
                  </a:cubicBezTo>
                  <a:lnTo>
                    <a:pt x="71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2"/>
            <p:cNvSpPr/>
            <p:nvPr/>
          </p:nvSpPr>
          <p:spPr>
            <a:xfrm>
              <a:off x="-522725" y="3579875"/>
              <a:ext cx="153975" cy="134125"/>
            </a:xfrm>
            <a:custGeom>
              <a:rect b="b" l="l" r="r" t="t"/>
              <a:pathLst>
                <a:path extrusionOk="0" h="5365" w="6159">
                  <a:moveTo>
                    <a:pt x="6158" y="1"/>
                  </a:moveTo>
                  <a:cubicBezTo>
                    <a:pt x="5754" y="149"/>
                    <a:pt x="5351" y="298"/>
                    <a:pt x="4947" y="433"/>
                  </a:cubicBezTo>
                  <a:cubicBezTo>
                    <a:pt x="4068" y="2998"/>
                    <a:pt x="2559" y="5364"/>
                    <a:pt x="1" y="5364"/>
                  </a:cubicBezTo>
                  <a:lnTo>
                    <a:pt x="6158" y="5364"/>
                  </a:lnTo>
                  <a:lnTo>
                    <a:pt x="6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2"/>
            <p:cNvSpPr/>
            <p:nvPr/>
          </p:nvSpPr>
          <p:spPr>
            <a:xfrm>
              <a:off x="-399075" y="3431250"/>
              <a:ext cx="30150" cy="159450"/>
            </a:xfrm>
            <a:custGeom>
              <a:rect b="b" l="l" r="r" t="t"/>
              <a:pathLst>
                <a:path extrusionOk="0" h="6378" w="1206">
                  <a:moveTo>
                    <a:pt x="1205" y="1"/>
                  </a:moveTo>
                  <a:cubicBezTo>
                    <a:pt x="1205" y="1"/>
                    <a:pt x="1042" y="3331"/>
                    <a:pt x="1" y="6378"/>
                  </a:cubicBezTo>
                  <a:cubicBezTo>
                    <a:pt x="405" y="6243"/>
                    <a:pt x="808" y="6094"/>
                    <a:pt x="1205" y="5946"/>
                  </a:cubicBezTo>
                  <a:lnTo>
                    <a:pt x="12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2"/>
            <p:cNvSpPr/>
            <p:nvPr/>
          </p:nvSpPr>
          <p:spPr>
            <a:xfrm>
              <a:off x="-785950" y="3335425"/>
              <a:ext cx="232250" cy="103825"/>
            </a:xfrm>
            <a:custGeom>
              <a:rect b="b" l="l" r="r" t="t"/>
              <a:pathLst>
                <a:path extrusionOk="0" h="4153" w="9290">
                  <a:moveTo>
                    <a:pt x="4153" y="0"/>
                  </a:moveTo>
                  <a:cubicBezTo>
                    <a:pt x="1857" y="0"/>
                    <a:pt x="1" y="1857"/>
                    <a:pt x="1" y="4153"/>
                  </a:cubicBezTo>
                  <a:lnTo>
                    <a:pt x="9290" y="4153"/>
                  </a:lnTo>
                  <a:cubicBezTo>
                    <a:pt x="9290" y="1857"/>
                    <a:pt x="7426" y="0"/>
                    <a:pt x="51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2"/>
            <p:cNvSpPr/>
            <p:nvPr/>
          </p:nvSpPr>
          <p:spPr>
            <a:xfrm>
              <a:off x="-609150" y="2887950"/>
              <a:ext cx="152700" cy="107925"/>
            </a:xfrm>
            <a:custGeom>
              <a:rect b="b" l="l" r="r" t="t"/>
              <a:pathLst>
                <a:path extrusionOk="0" h="4317" w="6108">
                  <a:moveTo>
                    <a:pt x="222" y="0"/>
                  </a:moveTo>
                  <a:cubicBezTo>
                    <a:pt x="148" y="0"/>
                    <a:pt x="74" y="0"/>
                    <a:pt x="0" y="1"/>
                  </a:cubicBezTo>
                  <a:lnTo>
                    <a:pt x="220" y="3168"/>
                  </a:lnTo>
                  <a:cubicBezTo>
                    <a:pt x="2714" y="3168"/>
                    <a:pt x="4627" y="3615"/>
                    <a:pt x="6108" y="4316"/>
                  </a:cubicBezTo>
                  <a:cubicBezTo>
                    <a:pt x="5980" y="2927"/>
                    <a:pt x="5591" y="1588"/>
                    <a:pt x="4833" y="412"/>
                  </a:cubicBezTo>
                  <a:cubicBezTo>
                    <a:pt x="3311" y="142"/>
                    <a:pt x="1770" y="0"/>
                    <a:pt x="2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2"/>
            <p:cNvSpPr/>
            <p:nvPr/>
          </p:nvSpPr>
          <p:spPr>
            <a:xfrm>
              <a:off x="-488350" y="2898250"/>
              <a:ext cx="302925" cy="505400"/>
            </a:xfrm>
            <a:custGeom>
              <a:rect b="b" l="l" r="r" t="t"/>
              <a:pathLst>
                <a:path extrusionOk="0" h="20216" w="12117">
                  <a:moveTo>
                    <a:pt x="1" y="0"/>
                  </a:moveTo>
                  <a:lnTo>
                    <a:pt x="1" y="0"/>
                  </a:lnTo>
                  <a:cubicBezTo>
                    <a:pt x="752" y="1176"/>
                    <a:pt x="1141" y="2515"/>
                    <a:pt x="1276" y="3904"/>
                  </a:cubicBezTo>
                  <a:cubicBezTo>
                    <a:pt x="5478" y="5909"/>
                    <a:pt x="6158" y="10083"/>
                    <a:pt x="6562" y="12499"/>
                  </a:cubicBezTo>
                  <a:cubicBezTo>
                    <a:pt x="7136" y="15957"/>
                    <a:pt x="6633" y="20215"/>
                    <a:pt x="6633" y="20215"/>
                  </a:cubicBezTo>
                  <a:lnTo>
                    <a:pt x="12117" y="20208"/>
                  </a:lnTo>
                  <a:cubicBezTo>
                    <a:pt x="12117" y="20208"/>
                    <a:pt x="11897" y="15305"/>
                    <a:pt x="11323" y="11316"/>
                  </a:cubicBezTo>
                  <a:cubicBezTo>
                    <a:pt x="10849" y="8063"/>
                    <a:pt x="9035" y="1679"/>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2"/>
            <p:cNvSpPr/>
            <p:nvPr/>
          </p:nvSpPr>
          <p:spPr>
            <a:xfrm>
              <a:off x="-792500" y="2732425"/>
              <a:ext cx="205875" cy="441650"/>
            </a:xfrm>
            <a:custGeom>
              <a:rect b="b" l="l" r="r" t="t"/>
              <a:pathLst>
                <a:path extrusionOk="0" h="17666" w="8235">
                  <a:moveTo>
                    <a:pt x="114" y="1"/>
                  </a:moveTo>
                  <a:cubicBezTo>
                    <a:pt x="50" y="1"/>
                    <a:pt x="1" y="51"/>
                    <a:pt x="1" y="114"/>
                  </a:cubicBezTo>
                  <a:lnTo>
                    <a:pt x="1" y="17552"/>
                  </a:lnTo>
                  <a:cubicBezTo>
                    <a:pt x="1" y="17616"/>
                    <a:pt x="50" y="17665"/>
                    <a:pt x="114" y="17665"/>
                  </a:cubicBezTo>
                  <a:lnTo>
                    <a:pt x="8121" y="17665"/>
                  </a:lnTo>
                  <a:cubicBezTo>
                    <a:pt x="8184" y="17665"/>
                    <a:pt x="8234" y="17616"/>
                    <a:pt x="8234" y="17552"/>
                  </a:cubicBezTo>
                  <a:lnTo>
                    <a:pt x="8234" y="114"/>
                  </a:lnTo>
                  <a:cubicBezTo>
                    <a:pt x="8234" y="51"/>
                    <a:pt x="8184" y="1"/>
                    <a:pt x="81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2"/>
            <p:cNvSpPr/>
            <p:nvPr/>
          </p:nvSpPr>
          <p:spPr>
            <a:xfrm>
              <a:off x="-792500" y="2820125"/>
              <a:ext cx="205875" cy="353950"/>
            </a:xfrm>
            <a:custGeom>
              <a:rect b="b" l="l" r="r" t="t"/>
              <a:pathLst>
                <a:path extrusionOk="0" h="14158" w="8235">
                  <a:moveTo>
                    <a:pt x="8234" y="0"/>
                  </a:moveTo>
                  <a:cubicBezTo>
                    <a:pt x="6626" y="4330"/>
                    <a:pt x="3976" y="8383"/>
                    <a:pt x="164" y="10756"/>
                  </a:cubicBezTo>
                  <a:cubicBezTo>
                    <a:pt x="64" y="10820"/>
                    <a:pt x="1" y="10926"/>
                    <a:pt x="1" y="11040"/>
                  </a:cubicBezTo>
                  <a:lnTo>
                    <a:pt x="1" y="13817"/>
                  </a:lnTo>
                  <a:cubicBezTo>
                    <a:pt x="1" y="14001"/>
                    <a:pt x="156" y="14157"/>
                    <a:pt x="341" y="14157"/>
                  </a:cubicBezTo>
                  <a:lnTo>
                    <a:pt x="7901" y="14157"/>
                  </a:lnTo>
                  <a:cubicBezTo>
                    <a:pt x="8085" y="14157"/>
                    <a:pt x="8234" y="14001"/>
                    <a:pt x="8234" y="13817"/>
                  </a:cubicBezTo>
                  <a:lnTo>
                    <a:pt x="82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2"/>
            <p:cNvSpPr/>
            <p:nvPr/>
          </p:nvSpPr>
          <p:spPr>
            <a:xfrm>
              <a:off x="-747150" y="3174050"/>
              <a:ext cx="115350" cy="32075"/>
            </a:xfrm>
            <a:custGeom>
              <a:rect b="b" l="l" r="r" t="t"/>
              <a:pathLst>
                <a:path extrusionOk="0" h="1283" w="4614">
                  <a:moveTo>
                    <a:pt x="0" y="0"/>
                  </a:moveTo>
                  <a:lnTo>
                    <a:pt x="0" y="1127"/>
                  </a:lnTo>
                  <a:cubicBezTo>
                    <a:pt x="0" y="1212"/>
                    <a:pt x="71" y="1283"/>
                    <a:pt x="156" y="1283"/>
                  </a:cubicBezTo>
                  <a:lnTo>
                    <a:pt x="4457" y="1283"/>
                  </a:lnTo>
                  <a:cubicBezTo>
                    <a:pt x="4542" y="1283"/>
                    <a:pt x="4613" y="1212"/>
                    <a:pt x="4613" y="1127"/>
                  </a:cubicBezTo>
                  <a:lnTo>
                    <a:pt x="46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2"/>
            <p:cNvSpPr/>
            <p:nvPr/>
          </p:nvSpPr>
          <p:spPr>
            <a:xfrm>
              <a:off x="-726775" y="3206100"/>
              <a:ext cx="74600" cy="15450"/>
            </a:xfrm>
            <a:custGeom>
              <a:rect b="b" l="l" r="r" t="t"/>
              <a:pathLst>
                <a:path extrusionOk="0" h="618" w="2984">
                  <a:moveTo>
                    <a:pt x="0" y="1"/>
                  </a:moveTo>
                  <a:cubicBezTo>
                    <a:pt x="0" y="341"/>
                    <a:pt x="270" y="617"/>
                    <a:pt x="610" y="617"/>
                  </a:cubicBezTo>
                  <a:lnTo>
                    <a:pt x="2367" y="617"/>
                  </a:lnTo>
                  <a:cubicBezTo>
                    <a:pt x="2707" y="617"/>
                    <a:pt x="2983" y="341"/>
                    <a:pt x="29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2"/>
            <p:cNvSpPr/>
            <p:nvPr/>
          </p:nvSpPr>
          <p:spPr>
            <a:xfrm>
              <a:off x="-654150" y="2853950"/>
              <a:ext cx="175575" cy="168825"/>
            </a:xfrm>
            <a:custGeom>
              <a:rect b="b" l="l" r="r" t="t"/>
              <a:pathLst>
                <a:path extrusionOk="0" h="6753" w="7023">
                  <a:moveTo>
                    <a:pt x="3655" y="1"/>
                  </a:moveTo>
                  <a:cubicBezTo>
                    <a:pt x="3651" y="1"/>
                    <a:pt x="3647" y="1"/>
                    <a:pt x="3642" y="1"/>
                  </a:cubicBezTo>
                  <a:cubicBezTo>
                    <a:pt x="2275" y="1"/>
                    <a:pt x="1042" y="823"/>
                    <a:pt x="525" y="2084"/>
                  </a:cubicBezTo>
                  <a:cubicBezTo>
                    <a:pt x="0" y="3345"/>
                    <a:pt x="291" y="4798"/>
                    <a:pt x="1255" y="5761"/>
                  </a:cubicBezTo>
                  <a:cubicBezTo>
                    <a:pt x="1899" y="6411"/>
                    <a:pt x="2767" y="6753"/>
                    <a:pt x="3648" y="6753"/>
                  </a:cubicBezTo>
                  <a:cubicBezTo>
                    <a:pt x="4083" y="6753"/>
                    <a:pt x="4522" y="6669"/>
                    <a:pt x="4939" y="6498"/>
                  </a:cubicBezTo>
                  <a:cubicBezTo>
                    <a:pt x="6200" y="5974"/>
                    <a:pt x="7022" y="4741"/>
                    <a:pt x="7022" y="3373"/>
                  </a:cubicBezTo>
                  <a:cubicBezTo>
                    <a:pt x="7022" y="1514"/>
                    <a:pt x="5513" y="1"/>
                    <a:pt x="36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2"/>
            <p:cNvSpPr/>
            <p:nvPr/>
          </p:nvSpPr>
          <p:spPr>
            <a:xfrm>
              <a:off x="-640325" y="2866700"/>
              <a:ext cx="148800" cy="143150"/>
            </a:xfrm>
            <a:custGeom>
              <a:rect b="b" l="l" r="r" t="t"/>
              <a:pathLst>
                <a:path extrusionOk="0" h="5726" w="5952">
                  <a:moveTo>
                    <a:pt x="3091" y="1"/>
                  </a:moveTo>
                  <a:cubicBezTo>
                    <a:pt x="2345" y="1"/>
                    <a:pt x="1612" y="292"/>
                    <a:pt x="1063" y="837"/>
                  </a:cubicBezTo>
                  <a:cubicBezTo>
                    <a:pt x="248" y="1659"/>
                    <a:pt x="0" y="2892"/>
                    <a:pt x="446" y="3962"/>
                  </a:cubicBezTo>
                  <a:cubicBezTo>
                    <a:pt x="886" y="5032"/>
                    <a:pt x="1934" y="5726"/>
                    <a:pt x="3089" y="5726"/>
                  </a:cubicBezTo>
                  <a:cubicBezTo>
                    <a:pt x="4670" y="5726"/>
                    <a:pt x="5952" y="4444"/>
                    <a:pt x="5952" y="2863"/>
                  </a:cubicBezTo>
                  <a:cubicBezTo>
                    <a:pt x="5952" y="1708"/>
                    <a:pt x="5258" y="660"/>
                    <a:pt x="4188" y="220"/>
                  </a:cubicBezTo>
                  <a:cubicBezTo>
                    <a:pt x="3833" y="72"/>
                    <a:pt x="3460" y="1"/>
                    <a:pt x="30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2"/>
            <p:cNvSpPr/>
            <p:nvPr/>
          </p:nvSpPr>
          <p:spPr>
            <a:xfrm>
              <a:off x="-736000" y="2597100"/>
              <a:ext cx="92850" cy="135350"/>
            </a:xfrm>
            <a:custGeom>
              <a:rect b="b" l="l" r="r" t="t"/>
              <a:pathLst>
                <a:path extrusionOk="0" h="5414" w="3714">
                  <a:moveTo>
                    <a:pt x="1" y="1"/>
                  </a:moveTo>
                  <a:lnTo>
                    <a:pt x="1" y="5414"/>
                  </a:lnTo>
                  <a:lnTo>
                    <a:pt x="3714" y="5414"/>
                  </a:lnTo>
                  <a:lnTo>
                    <a:pt x="37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2"/>
            <p:cNvSpPr/>
            <p:nvPr/>
          </p:nvSpPr>
          <p:spPr>
            <a:xfrm>
              <a:off x="-769300" y="2573725"/>
              <a:ext cx="159450" cy="23400"/>
            </a:xfrm>
            <a:custGeom>
              <a:rect b="b" l="l" r="r" t="t"/>
              <a:pathLst>
                <a:path extrusionOk="0" h="936" w="6378">
                  <a:moveTo>
                    <a:pt x="1" y="0"/>
                  </a:moveTo>
                  <a:cubicBezTo>
                    <a:pt x="1" y="517"/>
                    <a:pt x="419" y="936"/>
                    <a:pt x="936" y="936"/>
                  </a:cubicBezTo>
                  <a:lnTo>
                    <a:pt x="5443" y="936"/>
                  </a:lnTo>
                  <a:cubicBezTo>
                    <a:pt x="5960" y="936"/>
                    <a:pt x="6378" y="517"/>
                    <a:pt x="6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2"/>
            <p:cNvSpPr/>
            <p:nvPr/>
          </p:nvSpPr>
          <p:spPr>
            <a:xfrm>
              <a:off x="-917025" y="3394950"/>
              <a:ext cx="756225" cy="56875"/>
            </a:xfrm>
            <a:custGeom>
              <a:rect b="b" l="l" r="r" t="t"/>
              <a:pathLst>
                <a:path extrusionOk="0" h="2275" w="30249">
                  <a:moveTo>
                    <a:pt x="376" y="0"/>
                  </a:moveTo>
                  <a:cubicBezTo>
                    <a:pt x="163" y="0"/>
                    <a:pt x="0" y="163"/>
                    <a:pt x="0" y="376"/>
                  </a:cubicBezTo>
                  <a:lnTo>
                    <a:pt x="0" y="1899"/>
                  </a:lnTo>
                  <a:cubicBezTo>
                    <a:pt x="0" y="2105"/>
                    <a:pt x="163" y="2275"/>
                    <a:pt x="376" y="2275"/>
                  </a:cubicBezTo>
                  <a:lnTo>
                    <a:pt x="29873" y="2275"/>
                  </a:lnTo>
                  <a:cubicBezTo>
                    <a:pt x="30079" y="2275"/>
                    <a:pt x="30249" y="2105"/>
                    <a:pt x="30249" y="1899"/>
                  </a:cubicBezTo>
                  <a:lnTo>
                    <a:pt x="30249" y="376"/>
                  </a:lnTo>
                  <a:cubicBezTo>
                    <a:pt x="30249" y="163"/>
                    <a:pt x="30079" y="0"/>
                    <a:pt x="298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2"/>
            <p:cNvSpPr/>
            <p:nvPr/>
          </p:nvSpPr>
          <p:spPr>
            <a:xfrm>
              <a:off x="-1056625" y="3705125"/>
              <a:ext cx="917100" cy="55625"/>
            </a:xfrm>
            <a:custGeom>
              <a:rect b="b" l="l" r="r" t="t"/>
              <a:pathLst>
                <a:path extrusionOk="0" h="2225" w="36684">
                  <a:moveTo>
                    <a:pt x="3799" y="0"/>
                  </a:moveTo>
                  <a:cubicBezTo>
                    <a:pt x="2226" y="0"/>
                    <a:pt x="773" y="850"/>
                    <a:pt x="1" y="2225"/>
                  </a:cubicBezTo>
                  <a:lnTo>
                    <a:pt x="35989" y="2225"/>
                  </a:lnTo>
                  <a:cubicBezTo>
                    <a:pt x="36371" y="2225"/>
                    <a:pt x="36683" y="1913"/>
                    <a:pt x="36683" y="1531"/>
                  </a:cubicBezTo>
                  <a:lnTo>
                    <a:pt x="36683" y="694"/>
                  </a:lnTo>
                  <a:cubicBezTo>
                    <a:pt x="36683" y="312"/>
                    <a:pt x="36371" y="0"/>
                    <a:pt x="359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2"/>
            <p:cNvSpPr/>
            <p:nvPr/>
          </p:nvSpPr>
          <p:spPr>
            <a:xfrm>
              <a:off x="-777450" y="2985250"/>
              <a:ext cx="6775" cy="60525"/>
            </a:xfrm>
            <a:custGeom>
              <a:rect b="b" l="l" r="r" t="t"/>
              <a:pathLst>
                <a:path extrusionOk="0" h="2421" w="271">
                  <a:moveTo>
                    <a:pt x="135" y="1"/>
                  </a:moveTo>
                  <a:cubicBezTo>
                    <a:pt x="68" y="1"/>
                    <a:pt x="1" y="45"/>
                    <a:pt x="1" y="134"/>
                  </a:cubicBezTo>
                  <a:lnTo>
                    <a:pt x="1" y="2288"/>
                  </a:lnTo>
                  <a:cubicBezTo>
                    <a:pt x="1" y="2376"/>
                    <a:pt x="68" y="2421"/>
                    <a:pt x="135" y="2421"/>
                  </a:cubicBezTo>
                  <a:cubicBezTo>
                    <a:pt x="203" y="2421"/>
                    <a:pt x="270" y="2376"/>
                    <a:pt x="270" y="2288"/>
                  </a:cubicBezTo>
                  <a:lnTo>
                    <a:pt x="270" y="134"/>
                  </a:lnTo>
                  <a:cubicBezTo>
                    <a:pt x="270" y="45"/>
                    <a:pt x="203" y="1"/>
                    <a:pt x="1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2"/>
            <p:cNvSpPr/>
            <p:nvPr/>
          </p:nvSpPr>
          <p:spPr>
            <a:xfrm>
              <a:off x="-777450" y="2760475"/>
              <a:ext cx="6775" cy="160775"/>
            </a:xfrm>
            <a:custGeom>
              <a:rect b="b" l="l" r="r" t="t"/>
              <a:pathLst>
                <a:path extrusionOk="0" h="6431" w="271">
                  <a:moveTo>
                    <a:pt x="135" y="0"/>
                  </a:moveTo>
                  <a:cubicBezTo>
                    <a:pt x="68" y="0"/>
                    <a:pt x="1" y="45"/>
                    <a:pt x="1" y="133"/>
                  </a:cubicBezTo>
                  <a:lnTo>
                    <a:pt x="1" y="6298"/>
                  </a:lnTo>
                  <a:cubicBezTo>
                    <a:pt x="1" y="6386"/>
                    <a:pt x="68" y="6430"/>
                    <a:pt x="135" y="6430"/>
                  </a:cubicBezTo>
                  <a:cubicBezTo>
                    <a:pt x="203" y="6430"/>
                    <a:pt x="270" y="6386"/>
                    <a:pt x="270" y="6298"/>
                  </a:cubicBezTo>
                  <a:lnTo>
                    <a:pt x="270" y="133"/>
                  </a:lnTo>
                  <a:cubicBezTo>
                    <a:pt x="270" y="45"/>
                    <a:pt x="203" y="0"/>
                    <a:pt x="1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2"/>
            <p:cNvSpPr/>
            <p:nvPr/>
          </p:nvSpPr>
          <p:spPr>
            <a:xfrm>
              <a:off x="-898425" y="3406650"/>
              <a:ext cx="24325" cy="23000"/>
            </a:xfrm>
            <a:custGeom>
              <a:rect b="b" l="l" r="r" t="t"/>
              <a:pathLst>
                <a:path extrusionOk="0" h="920" w="973">
                  <a:moveTo>
                    <a:pt x="539" y="259"/>
                  </a:moveTo>
                  <a:lnTo>
                    <a:pt x="539" y="259"/>
                  </a:lnTo>
                  <a:cubicBezTo>
                    <a:pt x="539" y="259"/>
                    <a:pt x="538" y="259"/>
                    <a:pt x="537" y="260"/>
                  </a:cubicBezTo>
                  <a:lnTo>
                    <a:pt x="537" y="260"/>
                  </a:lnTo>
                  <a:cubicBezTo>
                    <a:pt x="538" y="259"/>
                    <a:pt x="539" y="259"/>
                    <a:pt x="539" y="259"/>
                  </a:cubicBezTo>
                  <a:close/>
                  <a:moveTo>
                    <a:pt x="569" y="1"/>
                  </a:moveTo>
                  <a:cubicBezTo>
                    <a:pt x="474" y="1"/>
                    <a:pt x="378" y="24"/>
                    <a:pt x="291" y="71"/>
                  </a:cubicBezTo>
                  <a:cubicBezTo>
                    <a:pt x="121" y="170"/>
                    <a:pt x="15" y="347"/>
                    <a:pt x="7" y="538"/>
                  </a:cubicBezTo>
                  <a:cubicBezTo>
                    <a:pt x="0" y="652"/>
                    <a:pt x="29" y="758"/>
                    <a:pt x="78" y="850"/>
                  </a:cubicBezTo>
                  <a:cubicBezTo>
                    <a:pt x="107" y="899"/>
                    <a:pt x="149" y="919"/>
                    <a:pt x="191" y="919"/>
                  </a:cubicBezTo>
                  <a:cubicBezTo>
                    <a:pt x="282" y="919"/>
                    <a:pt x="370" y="822"/>
                    <a:pt x="312" y="715"/>
                  </a:cubicBezTo>
                  <a:lnTo>
                    <a:pt x="298" y="680"/>
                  </a:lnTo>
                  <a:cubicBezTo>
                    <a:pt x="295" y="675"/>
                    <a:pt x="294" y="672"/>
                    <a:pt x="293" y="672"/>
                  </a:cubicBezTo>
                  <a:lnTo>
                    <a:pt x="293" y="672"/>
                  </a:lnTo>
                  <a:cubicBezTo>
                    <a:pt x="292" y="672"/>
                    <a:pt x="294" y="678"/>
                    <a:pt x="298" y="687"/>
                  </a:cubicBezTo>
                  <a:lnTo>
                    <a:pt x="291" y="673"/>
                  </a:lnTo>
                  <a:cubicBezTo>
                    <a:pt x="284" y="652"/>
                    <a:pt x="277" y="637"/>
                    <a:pt x="277" y="616"/>
                  </a:cubicBezTo>
                  <a:lnTo>
                    <a:pt x="277" y="609"/>
                  </a:lnTo>
                  <a:lnTo>
                    <a:pt x="277" y="574"/>
                  </a:lnTo>
                  <a:cubicBezTo>
                    <a:pt x="277" y="560"/>
                    <a:pt x="284" y="517"/>
                    <a:pt x="277" y="510"/>
                  </a:cubicBezTo>
                  <a:lnTo>
                    <a:pt x="277" y="503"/>
                  </a:lnTo>
                  <a:cubicBezTo>
                    <a:pt x="277" y="496"/>
                    <a:pt x="277" y="489"/>
                    <a:pt x="284" y="475"/>
                  </a:cubicBezTo>
                  <a:cubicBezTo>
                    <a:pt x="284" y="467"/>
                    <a:pt x="284" y="453"/>
                    <a:pt x="291" y="446"/>
                  </a:cubicBezTo>
                  <a:lnTo>
                    <a:pt x="298" y="426"/>
                  </a:lnTo>
                  <a:lnTo>
                    <a:pt x="298" y="426"/>
                  </a:lnTo>
                  <a:cubicBezTo>
                    <a:pt x="293" y="439"/>
                    <a:pt x="292" y="443"/>
                    <a:pt x="293" y="443"/>
                  </a:cubicBezTo>
                  <a:cubicBezTo>
                    <a:pt x="294" y="443"/>
                    <a:pt x="295" y="442"/>
                    <a:pt x="298" y="439"/>
                  </a:cubicBezTo>
                  <a:cubicBezTo>
                    <a:pt x="305" y="418"/>
                    <a:pt x="319" y="397"/>
                    <a:pt x="326" y="382"/>
                  </a:cubicBezTo>
                  <a:lnTo>
                    <a:pt x="333" y="368"/>
                  </a:lnTo>
                  <a:lnTo>
                    <a:pt x="333" y="368"/>
                  </a:lnTo>
                  <a:cubicBezTo>
                    <a:pt x="329" y="377"/>
                    <a:pt x="327" y="383"/>
                    <a:pt x="328" y="383"/>
                  </a:cubicBezTo>
                  <a:cubicBezTo>
                    <a:pt x="329" y="383"/>
                    <a:pt x="331" y="381"/>
                    <a:pt x="333" y="375"/>
                  </a:cubicBezTo>
                  <a:lnTo>
                    <a:pt x="355" y="354"/>
                  </a:lnTo>
                  <a:lnTo>
                    <a:pt x="376" y="333"/>
                  </a:lnTo>
                  <a:lnTo>
                    <a:pt x="383" y="326"/>
                  </a:lnTo>
                  <a:cubicBezTo>
                    <a:pt x="390" y="319"/>
                    <a:pt x="411" y="304"/>
                    <a:pt x="433" y="297"/>
                  </a:cubicBezTo>
                  <a:lnTo>
                    <a:pt x="447" y="290"/>
                  </a:lnTo>
                  <a:cubicBezTo>
                    <a:pt x="454" y="287"/>
                    <a:pt x="457" y="285"/>
                    <a:pt x="457" y="285"/>
                  </a:cubicBezTo>
                  <a:lnTo>
                    <a:pt x="457" y="285"/>
                  </a:lnTo>
                  <a:cubicBezTo>
                    <a:pt x="456" y="285"/>
                    <a:pt x="450" y="287"/>
                    <a:pt x="440" y="290"/>
                  </a:cubicBezTo>
                  <a:lnTo>
                    <a:pt x="468" y="276"/>
                  </a:lnTo>
                  <a:cubicBezTo>
                    <a:pt x="489" y="269"/>
                    <a:pt x="511" y="269"/>
                    <a:pt x="532" y="262"/>
                  </a:cubicBezTo>
                  <a:lnTo>
                    <a:pt x="603" y="262"/>
                  </a:lnTo>
                  <a:cubicBezTo>
                    <a:pt x="624" y="269"/>
                    <a:pt x="645" y="269"/>
                    <a:pt x="666" y="276"/>
                  </a:cubicBezTo>
                  <a:lnTo>
                    <a:pt x="695" y="283"/>
                  </a:lnTo>
                  <a:lnTo>
                    <a:pt x="688" y="283"/>
                  </a:lnTo>
                  <a:lnTo>
                    <a:pt x="702" y="290"/>
                  </a:lnTo>
                  <a:cubicBezTo>
                    <a:pt x="728" y="307"/>
                    <a:pt x="753" y="314"/>
                    <a:pt x="777" y="314"/>
                  </a:cubicBezTo>
                  <a:cubicBezTo>
                    <a:pt x="896" y="314"/>
                    <a:pt x="972" y="134"/>
                    <a:pt x="836" y="64"/>
                  </a:cubicBezTo>
                  <a:cubicBezTo>
                    <a:pt x="753" y="22"/>
                    <a:pt x="661" y="1"/>
                    <a:pt x="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2"/>
            <p:cNvSpPr/>
            <p:nvPr/>
          </p:nvSpPr>
          <p:spPr>
            <a:xfrm>
              <a:off x="-853425" y="3406800"/>
              <a:ext cx="195575" cy="6775"/>
            </a:xfrm>
            <a:custGeom>
              <a:rect b="b" l="l" r="r" t="t"/>
              <a:pathLst>
                <a:path extrusionOk="0" h="271" w="7823">
                  <a:moveTo>
                    <a:pt x="177" y="1"/>
                  </a:moveTo>
                  <a:cubicBezTo>
                    <a:pt x="0" y="1"/>
                    <a:pt x="0" y="270"/>
                    <a:pt x="177" y="270"/>
                  </a:cubicBezTo>
                  <a:lnTo>
                    <a:pt x="7645" y="270"/>
                  </a:lnTo>
                  <a:cubicBezTo>
                    <a:pt x="7823" y="270"/>
                    <a:pt x="7823" y="1"/>
                    <a:pt x="76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2"/>
            <p:cNvSpPr/>
            <p:nvPr/>
          </p:nvSpPr>
          <p:spPr>
            <a:xfrm>
              <a:off x="-316175" y="3160825"/>
              <a:ext cx="31375" cy="214300"/>
            </a:xfrm>
            <a:custGeom>
              <a:rect b="b" l="l" r="r" t="t"/>
              <a:pathLst>
                <a:path extrusionOk="0" h="8572" w="1255">
                  <a:moveTo>
                    <a:pt x="153" y="1"/>
                  </a:moveTo>
                  <a:cubicBezTo>
                    <a:pt x="77" y="1"/>
                    <a:pt x="1" y="63"/>
                    <a:pt x="22" y="161"/>
                  </a:cubicBezTo>
                  <a:cubicBezTo>
                    <a:pt x="624" y="2251"/>
                    <a:pt x="915" y="4419"/>
                    <a:pt x="879" y="6602"/>
                  </a:cubicBezTo>
                  <a:cubicBezTo>
                    <a:pt x="872" y="7218"/>
                    <a:pt x="837" y="7835"/>
                    <a:pt x="773" y="8444"/>
                  </a:cubicBezTo>
                  <a:cubicBezTo>
                    <a:pt x="766" y="8529"/>
                    <a:pt x="828" y="8572"/>
                    <a:pt x="894" y="8572"/>
                  </a:cubicBezTo>
                  <a:cubicBezTo>
                    <a:pt x="961" y="8572"/>
                    <a:pt x="1032" y="8529"/>
                    <a:pt x="1042" y="8444"/>
                  </a:cubicBezTo>
                  <a:cubicBezTo>
                    <a:pt x="1255" y="6255"/>
                    <a:pt x="1149" y="4044"/>
                    <a:pt x="716" y="1883"/>
                  </a:cubicBezTo>
                  <a:cubicBezTo>
                    <a:pt x="596" y="1280"/>
                    <a:pt x="447" y="685"/>
                    <a:pt x="277" y="90"/>
                  </a:cubicBezTo>
                  <a:cubicBezTo>
                    <a:pt x="254" y="28"/>
                    <a:pt x="204" y="1"/>
                    <a:pt x="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3"/>
          <p:cNvSpPr txBox="1"/>
          <p:nvPr>
            <p:ph idx="8"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PARTICIPANT REVIEWS</a:t>
            </a:r>
            <a:endParaRPr/>
          </a:p>
        </p:txBody>
      </p:sp>
      <p:sp>
        <p:nvSpPr>
          <p:cNvPr id="358" name="Google Shape;358;p43"/>
          <p:cNvSpPr/>
          <p:nvPr/>
        </p:nvSpPr>
        <p:spPr>
          <a:xfrm rot="10800000">
            <a:off x="4673471" y="1434619"/>
            <a:ext cx="2952600" cy="13131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3"/>
          <p:cNvSpPr/>
          <p:nvPr/>
        </p:nvSpPr>
        <p:spPr>
          <a:xfrm rot="10800000">
            <a:off x="4673471" y="2864831"/>
            <a:ext cx="2952600" cy="13131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3"/>
          <p:cNvSpPr/>
          <p:nvPr/>
        </p:nvSpPr>
        <p:spPr>
          <a:xfrm rot="10800000">
            <a:off x="7235335" y="3038471"/>
            <a:ext cx="942600" cy="942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3"/>
          <p:cNvSpPr/>
          <p:nvPr/>
        </p:nvSpPr>
        <p:spPr>
          <a:xfrm rot="10800000">
            <a:off x="7281796" y="3099525"/>
            <a:ext cx="820500" cy="82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3"/>
          <p:cNvSpPr/>
          <p:nvPr/>
        </p:nvSpPr>
        <p:spPr>
          <a:xfrm rot="10800000">
            <a:off x="7235335" y="1627146"/>
            <a:ext cx="942600" cy="942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3"/>
          <p:cNvSpPr/>
          <p:nvPr/>
        </p:nvSpPr>
        <p:spPr>
          <a:xfrm>
            <a:off x="1517929" y="2864831"/>
            <a:ext cx="2952600" cy="13131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3"/>
          <p:cNvSpPr/>
          <p:nvPr/>
        </p:nvSpPr>
        <p:spPr>
          <a:xfrm>
            <a:off x="1517929" y="1434619"/>
            <a:ext cx="2952600" cy="13131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3"/>
          <p:cNvSpPr/>
          <p:nvPr/>
        </p:nvSpPr>
        <p:spPr>
          <a:xfrm>
            <a:off x="966065" y="1631479"/>
            <a:ext cx="942600" cy="942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3"/>
          <p:cNvSpPr txBox="1"/>
          <p:nvPr>
            <p:ph idx="1" type="subTitle"/>
          </p:nvPr>
        </p:nvSpPr>
        <p:spPr>
          <a:xfrm flipH="1">
            <a:off x="5126168" y="2966850"/>
            <a:ext cx="18693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
        <p:nvSpPr>
          <p:cNvPr id="367" name="Google Shape;367;p43"/>
          <p:cNvSpPr txBox="1"/>
          <p:nvPr>
            <p:ph idx="3" type="subTitle"/>
          </p:nvPr>
        </p:nvSpPr>
        <p:spPr>
          <a:xfrm flipH="1">
            <a:off x="5126168" y="1517150"/>
            <a:ext cx="18693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368" name="Google Shape;368;p43"/>
          <p:cNvSpPr txBox="1"/>
          <p:nvPr>
            <p:ph idx="5" type="subTitle"/>
          </p:nvPr>
        </p:nvSpPr>
        <p:spPr>
          <a:xfrm flipH="1">
            <a:off x="2204167" y="1517160"/>
            <a:ext cx="18693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369" name="Google Shape;369;p43"/>
          <p:cNvSpPr txBox="1"/>
          <p:nvPr>
            <p:ph type="ctrTitle"/>
          </p:nvPr>
        </p:nvSpPr>
        <p:spPr>
          <a:xfrm flipH="1">
            <a:off x="5126168" y="3534082"/>
            <a:ext cx="18693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—ANIYAH DOTSON</a:t>
            </a:r>
            <a:endParaRPr/>
          </a:p>
        </p:txBody>
      </p:sp>
      <p:sp>
        <p:nvSpPr>
          <p:cNvPr id="370" name="Google Shape;370;p43"/>
          <p:cNvSpPr txBox="1"/>
          <p:nvPr>
            <p:ph idx="2" type="ctrTitle"/>
          </p:nvPr>
        </p:nvSpPr>
        <p:spPr>
          <a:xfrm flipH="1">
            <a:off x="5150318" y="2085436"/>
            <a:ext cx="1821000" cy="45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—EMILIO BAIRD</a:t>
            </a:r>
            <a:endParaRPr/>
          </a:p>
        </p:txBody>
      </p:sp>
      <p:sp>
        <p:nvSpPr>
          <p:cNvPr id="371" name="Google Shape;371;p43"/>
          <p:cNvSpPr txBox="1"/>
          <p:nvPr>
            <p:ph idx="4" type="ctrTitle"/>
          </p:nvPr>
        </p:nvSpPr>
        <p:spPr>
          <a:xfrm flipH="1">
            <a:off x="2241967" y="2088936"/>
            <a:ext cx="1793700" cy="45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—LANE SHARPE</a:t>
            </a:r>
            <a:endParaRPr/>
          </a:p>
        </p:txBody>
      </p:sp>
      <p:sp>
        <p:nvSpPr>
          <p:cNvPr id="372" name="Google Shape;372;p43"/>
          <p:cNvSpPr txBox="1"/>
          <p:nvPr>
            <p:ph idx="6" type="ctrTitle"/>
          </p:nvPr>
        </p:nvSpPr>
        <p:spPr>
          <a:xfrm flipH="1">
            <a:off x="2204167" y="3534082"/>
            <a:ext cx="18693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—WOODROW FOX</a:t>
            </a:r>
            <a:endParaRPr/>
          </a:p>
        </p:txBody>
      </p:sp>
      <p:sp>
        <p:nvSpPr>
          <p:cNvPr id="373" name="Google Shape;373;p43"/>
          <p:cNvSpPr txBox="1"/>
          <p:nvPr>
            <p:ph idx="7" type="subTitle"/>
          </p:nvPr>
        </p:nvSpPr>
        <p:spPr>
          <a:xfrm flipH="1">
            <a:off x="2204167" y="2966850"/>
            <a:ext cx="18693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sp>
        <p:nvSpPr>
          <p:cNvPr id="374" name="Google Shape;374;p43"/>
          <p:cNvSpPr/>
          <p:nvPr/>
        </p:nvSpPr>
        <p:spPr>
          <a:xfrm>
            <a:off x="1041704" y="1692525"/>
            <a:ext cx="820500" cy="82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3"/>
          <p:cNvSpPr/>
          <p:nvPr/>
        </p:nvSpPr>
        <p:spPr>
          <a:xfrm>
            <a:off x="966065" y="3042804"/>
            <a:ext cx="942600" cy="942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3"/>
          <p:cNvSpPr/>
          <p:nvPr/>
        </p:nvSpPr>
        <p:spPr>
          <a:xfrm>
            <a:off x="1079741" y="3170625"/>
            <a:ext cx="700500" cy="70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3"/>
          <p:cNvSpPr/>
          <p:nvPr/>
        </p:nvSpPr>
        <p:spPr>
          <a:xfrm>
            <a:off x="1079741" y="1752525"/>
            <a:ext cx="700500" cy="70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3"/>
          <p:cNvSpPr/>
          <p:nvPr/>
        </p:nvSpPr>
        <p:spPr>
          <a:xfrm>
            <a:off x="7351316" y="3170625"/>
            <a:ext cx="700500" cy="700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3"/>
          <p:cNvSpPr/>
          <p:nvPr/>
        </p:nvSpPr>
        <p:spPr>
          <a:xfrm>
            <a:off x="7351316" y="1752525"/>
            <a:ext cx="700500" cy="700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 name="Google Shape;380;p43"/>
          <p:cNvGrpSpPr/>
          <p:nvPr/>
        </p:nvGrpSpPr>
        <p:grpSpPr>
          <a:xfrm>
            <a:off x="7527144" y="3341867"/>
            <a:ext cx="358999" cy="358999"/>
            <a:chOff x="-55988800" y="3982600"/>
            <a:chExt cx="319025" cy="319025"/>
          </a:xfrm>
        </p:grpSpPr>
        <p:sp>
          <p:nvSpPr>
            <p:cNvPr id="381" name="Google Shape;381;p4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43"/>
          <p:cNvGrpSpPr/>
          <p:nvPr/>
        </p:nvGrpSpPr>
        <p:grpSpPr>
          <a:xfrm>
            <a:off x="1244606" y="1919396"/>
            <a:ext cx="358099" cy="358099"/>
            <a:chOff x="-57568775" y="3198925"/>
            <a:chExt cx="318225" cy="318225"/>
          </a:xfrm>
        </p:grpSpPr>
        <p:sp>
          <p:nvSpPr>
            <p:cNvPr id="387" name="Google Shape;387;p4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43"/>
          <p:cNvGrpSpPr/>
          <p:nvPr/>
        </p:nvGrpSpPr>
        <p:grpSpPr>
          <a:xfrm>
            <a:off x="7549312" y="1911671"/>
            <a:ext cx="314662" cy="358999"/>
            <a:chOff x="-55576850" y="3198125"/>
            <a:chExt cx="279625" cy="319025"/>
          </a:xfrm>
        </p:grpSpPr>
        <p:sp>
          <p:nvSpPr>
            <p:cNvPr id="394" name="Google Shape;394;p4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43"/>
          <p:cNvGrpSpPr/>
          <p:nvPr/>
        </p:nvGrpSpPr>
        <p:grpSpPr>
          <a:xfrm>
            <a:off x="1266324" y="3330284"/>
            <a:ext cx="314662" cy="358971"/>
            <a:chOff x="-56766175" y="3198925"/>
            <a:chExt cx="279625" cy="319000"/>
          </a:xfrm>
        </p:grpSpPr>
        <p:sp>
          <p:nvSpPr>
            <p:cNvPr id="399" name="Google Shape;399;p4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4"/>
          <p:cNvSpPr txBox="1"/>
          <p:nvPr>
            <p:ph type="title"/>
          </p:nvPr>
        </p:nvSpPr>
        <p:spPr>
          <a:xfrm>
            <a:off x="2208600" y="1914900"/>
            <a:ext cx="4726800" cy="131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45"/>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NEWS</a:t>
            </a:r>
            <a:endParaRPr sz="3600">
              <a:solidFill>
                <a:schemeClr val="accent2"/>
              </a:solidFill>
            </a:endParaRPr>
          </a:p>
        </p:txBody>
      </p:sp>
      <p:sp>
        <p:nvSpPr>
          <p:cNvPr id="416" name="Google Shape;416;p45"/>
          <p:cNvSpPr txBox="1"/>
          <p:nvPr>
            <p:ph idx="4294967295" type="ctrTitle"/>
          </p:nvPr>
        </p:nvSpPr>
        <p:spPr>
          <a:xfrm>
            <a:off x="2212433" y="2180621"/>
            <a:ext cx="1314900" cy="58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417" name="Google Shape;417;p45"/>
          <p:cNvSpPr txBox="1"/>
          <p:nvPr>
            <p:ph idx="4294967295" type="subTitle"/>
          </p:nvPr>
        </p:nvSpPr>
        <p:spPr>
          <a:xfrm>
            <a:off x="2212442" y="2573485"/>
            <a:ext cx="2158200" cy="89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Despite being red, Mars is a cold place. It’s full of iron oxide dust, which gives the planet its reddish cast</a:t>
            </a:r>
            <a:endParaRPr sz="1400"/>
          </a:p>
        </p:txBody>
      </p:sp>
      <p:sp>
        <p:nvSpPr>
          <p:cNvPr id="418" name="Google Shape;418;p45"/>
          <p:cNvSpPr txBox="1"/>
          <p:nvPr>
            <p:ph idx="4294967295" type="ctrTitle"/>
          </p:nvPr>
        </p:nvSpPr>
        <p:spPr>
          <a:xfrm>
            <a:off x="5649535" y="1228534"/>
            <a:ext cx="1286700" cy="58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419" name="Google Shape;419;p45"/>
          <p:cNvSpPr txBox="1"/>
          <p:nvPr>
            <p:ph idx="4294967295" type="subTitle"/>
          </p:nvPr>
        </p:nvSpPr>
        <p:spPr>
          <a:xfrm>
            <a:off x="4662535" y="1615028"/>
            <a:ext cx="2273700" cy="7704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Venus has a beautiful name and is the second planet from the Sun. It’s hot, even hotter than Mercury</a:t>
            </a:r>
            <a:endParaRPr sz="1400"/>
          </a:p>
        </p:txBody>
      </p:sp>
      <p:sp>
        <p:nvSpPr>
          <p:cNvPr id="420" name="Google Shape;420;p45"/>
          <p:cNvSpPr txBox="1"/>
          <p:nvPr>
            <p:ph idx="4294967295" type="ctrTitle"/>
          </p:nvPr>
        </p:nvSpPr>
        <p:spPr>
          <a:xfrm>
            <a:off x="5581435" y="3195660"/>
            <a:ext cx="1354800" cy="58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421" name="Google Shape;421;p45"/>
          <p:cNvSpPr txBox="1"/>
          <p:nvPr>
            <p:ph idx="4294967295" type="subTitle"/>
          </p:nvPr>
        </p:nvSpPr>
        <p:spPr>
          <a:xfrm>
            <a:off x="4778035" y="3582035"/>
            <a:ext cx="2158200" cy="7272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Yes, Saturn is the ringed planet. It’s a gas giant, composed mostly of hydrogen and helium</a:t>
            </a:r>
            <a:endParaRPr sz="1400"/>
          </a:p>
        </p:txBody>
      </p:sp>
      <p:sp>
        <p:nvSpPr>
          <p:cNvPr id="422" name="Google Shape;422;p45"/>
          <p:cNvSpPr/>
          <p:nvPr/>
        </p:nvSpPr>
        <p:spPr>
          <a:xfrm rot="10800000">
            <a:off x="-914207" y="2396116"/>
            <a:ext cx="2680807" cy="860958"/>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5"/>
          <p:cNvSpPr/>
          <p:nvPr/>
        </p:nvSpPr>
        <p:spPr>
          <a:xfrm>
            <a:off x="820050" y="2228850"/>
            <a:ext cx="1208700" cy="1195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5"/>
          <p:cNvSpPr/>
          <p:nvPr/>
        </p:nvSpPr>
        <p:spPr>
          <a:xfrm>
            <a:off x="969886" y="2377050"/>
            <a:ext cx="909000" cy="899100"/>
          </a:xfrm>
          <a:prstGeom prst="ellipse">
            <a:avLst/>
          </a:prstGeom>
          <a:solidFill>
            <a:schemeClr val="accent1"/>
          </a:solid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5"/>
          <p:cNvSpPr/>
          <p:nvPr/>
        </p:nvSpPr>
        <p:spPr>
          <a:xfrm flipH="1" rot="10800000">
            <a:off x="7390568" y="1376491"/>
            <a:ext cx="2680807" cy="860958"/>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5"/>
          <p:cNvSpPr/>
          <p:nvPr/>
        </p:nvSpPr>
        <p:spPr>
          <a:xfrm flipH="1">
            <a:off x="7128418" y="1209225"/>
            <a:ext cx="1208700" cy="1195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5"/>
          <p:cNvSpPr/>
          <p:nvPr/>
        </p:nvSpPr>
        <p:spPr>
          <a:xfrm flipH="1">
            <a:off x="7278282" y="1357425"/>
            <a:ext cx="909000" cy="899100"/>
          </a:xfrm>
          <a:prstGeom prst="ellipse">
            <a:avLst/>
          </a:prstGeom>
          <a:solidFill>
            <a:schemeClr val="accent2"/>
          </a:solid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5"/>
          <p:cNvSpPr/>
          <p:nvPr/>
        </p:nvSpPr>
        <p:spPr>
          <a:xfrm flipH="1" rot="10800000">
            <a:off x="7390568" y="3286816"/>
            <a:ext cx="2680807" cy="860958"/>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5"/>
          <p:cNvSpPr/>
          <p:nvPr/>
        </p:nvSpPr>
        <p:spPr>
          <a:xfrm flipH="1">
            <a:off x="7128418" y="3119550"/>
            <a:ext cx="1208700" cy="1195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5"/>
          <p:cNvSpPr/>
          <p:nvPr/>
        </p:nvSpPr>
        <p:spPr>
          <a:xfrm flipH="1">
            <a:off x="7278282" y="3267750"/>
            <a:ext cx="909000" cy="899100"/>
          </a:xfrm>
          <a:prstGeom prst="ellipse">
            <a:avLst/>
          </a:prstGeom>
          <a:solidFill>
            <a:schemeClr val="accent4"/>
          </a:solid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45"/>
          <p:cNvGrpSpPr/>
          <p:nvPr/>
        </p:nvGrpSpPr>
        <p:grpSpPr>
          <a:xfrm>
            <a:off x="7547288" y="3533338"/>
            <a:ext cx="370975" cy="367925"/>
            <a:chOff x="1679325" y="831100"/>
            <a:chExt cx="370975" cy="367925"/>
          </a:xfrm>
        </p:grpSpPr>
        <p:sp>
          <p:nvSpPr>
            <p:cNvPr id="432" name="Google Shape;432;p45"/>
            <p:cNvSpPr/>
            <p:nvPr/>
          </p:nvSpPr>
          <p:spPr>
            <a:xfrm>
              <a:off x="1679325" y="1050875"/>
              <a:ext cx="151225" cy="148150"/>
            </a:xfrm>
            <a:custGeom>
              <a:rect b="b" l="l" r="r" t="t"/>
              <a:pathLst>
                <a:path extrusionOk="0" h="5926" w="6049">
                  <a:moveTo>
                    <a:pt x="5448" y="1"/>
                  </a:moveTo>
                  <a:lnTo>
                    <a:pt x="4691" y="757"/>
                  </a:lnTo>
                  <a:lnTo>
                    <a:pt x="4621" y="683"/>
                  </a:lnTo>
                  <a:cubicBezTo>
                    <a:pt x="4372" y="434"/>
                    <a:pt x="4045" y="309"/>
                    <a:pt x="3718" y="309"/>
                  </a:cubicBezTo>
                  <a:cubicBezTo>
                    <a:pt x="3392" y="309"/>
                    <a:pt x="3065" y="434"/>
                    <a:pt x="2816" y="683"/>
                  </a:cubicBezTo>
                  <a:lnTo>
                    <a:pt x="495" y="3007"/>
                  </a:lnTo>
                  <a:cubicBezTo>
                    <a:pt x="0" y="3506"/>
                    <a:pt x="0" y="4310"/>
                    <a:pt x="495" y="4809"/>
                  </a:cubicBezTo>
                  <a:lnTo>
                    <a:pt x="1240" y="5554"/>
                  </a:lnTo>
                  <a:cubicBezTo>
                    <a:pt x="1490" y="5801"/>
                    <a:pt x="1815" y="5925"/>
                    <a:pt x="2141" y="5925"/>
                  </a:cubicBezTo>
                  <a:cubicBezTo>
                    <a:pt x="2467" y="5925"/>
                    <a:pt x="2792" y="5801"/>
                    <a:pt x="3042" y="5554"/>
                  </a:cubicBezTo>
                  <a:lnTo>
                    <a:pt x="5366" y="3230"/>
                  </a:lnTo>
                  <a:cubicBezTo>
                    <a:pt x="5861" y="2730"/>
                    <a:pt x="5861" y="1923"/>
                    <a:pt x="5366" y="1428"/>
                  </a:cubicBezTo>
                  <a:lnTo>
                    <a:pt x="5292" y="1354"/>
                  </a:lnTo>
                  <a:lnTo>
                    <a:pt x="6048" y="601"/>
                  </a:lnTo>
                  <a:cubicBezTo>
                    <a:pt x="5939" y="508"/>
                    <a:pt x="5838" y="414"/>
                    <a:pt x="5736" y="313"/>
                  </a:cubicBezTo>
                  <a:cubicBezTo>
                    <a:pt x="5635" y="211"/>
                    <a:pt x="5541" y="106"/>
                    <a:pt x="54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3" name="Google Shape;433;p45"/>
            <p:cNvSpPr/>
            <p:nvPr/>
          </p:nvSpPr>
          <p:spPr>
            <a:xfrm>
              <a:off x="1788025" y="831100"/>
              <a:ext cx="262275" cy="249025"/>
            </a:xfrm>
            <a:custGeom>
              <a:rect b="b" l="l" r="r" t="t"/>
              <a:pathLst>
                <a:path extrusionOk="0" h="9961" w="10491">
                  <a:moveTo>
                    <a:pt x="5227" y="2575"/>
                  </a:moveTo>
                  <a:cubicBezTo>
                    <a:pt x="5336" y="2575"/>
                    <a:pt x="5444" y="2617"/>
                    <a:pt x="5526" y="2701"/>
                  </a:cubicBezTo>
                  <a:lnTo>
                    <a:pt x="6095" y="3270"/>
                  </a:lnTo>
                  <a:cubicBezTo>
                    <a:pt x="6259" y="3434"/>
                    <a:pt x="6259" y="3703"/>
                    <a:pt x="6095" y="3866"/>
                  </a:cubicBezTo>
                  <a:lnTo>
                    <a:pt x="6095" y="3870"/>
                  </a:lnTo>
                  <a:cubicBezTo>
                    <a:pt x="6011" y="3952"/>
                    <a:pt x="5902" y="3993"/>
                    <a:pt x="5793" y="3993"/>
                  </a:cubicBezTo>
                  <a:cubicBezTo>
                    <a:pt x="5685" y="3993"/>
                    <a:pt x="5577" y="3952"/>
                    <a:pt x="5495" y="3870"/>
                  </a:cubicBezTo>
                  <a:lnTo>
                    <a:pt x="4925" y="3301"/>
                  </a:lnTo>
                  <a:cubicBezTo>
                    <a:pt x="4762" y="3133"/>
                    <a:pt x="4762" y="2864"/>
                    <a:pt x="4925" y="2701"/>
                  </a:cubicBezTo>
                  <a:cubicBezTo>
                    <a:pt x="5009" y="2617"/>
                    <a:pt x="5118" y="2575"/>
                    <a:pt x="5227" y="2575"/>
                  </a:cubicBezTo>
                  <a:close/>
                  <a:moveTo>
                    <a:pt x="4096" y="4274"/>
                  </a:moveTo>
                  <a:cubicBezTo>
                    <a:pt x="4205" y="4274"/>
                    <a:pt x="4313" y="4315"/>
                    <a:pt x="4395" y="4397"/>
                  </a:cubicBezTo>
                  <a:cubicBezTo>
                    <a:pt x="4559" y="4565"/>
                    <a:pt x="4559" y="4834"/>
                    <a:pt x="4395" y="4997"/>
                  </a:cubicBezTo>
                  <a:lnTo>
                    <a:pt x="3830" y="5567"/>
                  </a:lnTo>
                  <a:cubicBezTo>
                    <a:pt x="3747" y="5653"/>
                    <a:pt x="3636" y="5696"/>
                    <a:pt x="3525" y="5696"/>
                  </a:cubicBezTo>
                  <a:cubicBezTo>
                    <a:pt x="3415" y="5696"/>
                    <a:pt x="3305" y="5654"/>
                    <a:pt x="3221" y="5571"/>
                  </a:cubicBezTo>
                  <a:cubicBezTo>
                    <a:pt x="3054" y="5403"/>
                    <a:pt x="3057" y="5130"/>
                    <a:pt x="3229" y="4966"/>
                  </a:cubicBezTo>
                  <a:lnTo>
                    <a:pt x="3794" y="4397"/>
                  </a:lnTo>
                  <a:cubicBezTo>
                    <a:pt x="3878" y="4315"/>
                    <a:pt x="3987" y="4274"/>
                    <a:pt x="4096" y="4274"/>
                  </a:cubicBezTo>
                  <a:close/>
                  <a:moveTo>
                    <a:pt x="7498" y="4270"/>
                  </a:moveTo>
                  <a:cubicBezTo>
                    <a:pt x="7606" y="4270"/>
                    <a:pt x="7715" y="4311"/>
                    <a:pt x="7799" y="4393"/>
                  </a:cubicBezTo>
                  <a:cubicBezTo>
                    <a:pt x="7967" y="4561"/>
                    <a:pt x="7963" y="4837"/>
                    <a:pt x="7792" y="5001"/>
                  </a:cubicBezTo>
                  <a:lnTo>
                    <a:pt x="7226" y="5567"/>
                  </a:lnTo>
                  <a:cubicBezTo>
                    <a:pt x="7143" y="5654"/>
                    <a:pt x="7030" y="5698"/>
                    <a:pt x="6918" y="5698"/>
                  </a:cubicBezTo>
                  <a:cubicBezTo>
                    <a:pt x="6809" y="5698"/>
                    <a:pt x="6700" y="5657"/>
                    <a:pt x="6618" y="5575"/>
                  </a:cubicBezTo>
                  <a:cubicBezTo>
                    <a:pt x="6450" y="5407"/>
                    <a:pt x="6454" y="5130"/>
                    <a:pt x="6626" y="4966"/>
                  </a:cubicBezTo>
                  <a:lnTo>
                    <a:pt x="7191" y="4401"/>
                  </a:lnTo>
                  <a:cubicBezTo>
                    <a:pt x="7274" y="4313"/>
                    <a:pt x="7386" y="4270"/>
                    <a:pt x="7498" y="4270"/>
                  </a:cubicBezTo>
                  <a:close/>
                  <a:moveTo>
                    <a:pt x="5226" y="5971"/>
                  </a:moveTo>
                  <a:cubicBezTo>
                    <a:pt x="5335" y="5971"/>
                    <a:pt x="5444" y="6013"/>
                    <a:pt x="5526" y="6097"/>
                  </a:cubicBezTo>
                  <a:lnTo>
                    <a:pt x="6095" y="6662"/>
                  </a:lnTo>
                  <a:cubicBezTo>
                    <a:pt x="6263" y="6826"/>
                    <a:pt x="6263" y="7099"/>
                    <a:pt x="6095" y="7267"/>
                  </a:cubicBezTo>
                  <a:cubicBezTo>
                    <a:pt x="6011" y="7349"/>
                    <a:pt x="5902" y="7390"/>
                    <a:pt x="5793" y="7390"/>
                  </a:cubicBezTo>
                  <a:cubicBezTo>
                    <a:pt x="5685" y="7390"/>
                    <a:pt x="5577" y="7349"/>
                    <a:pt x="5495" y="7267"/>
                  </a:cubicBezTo>
                  <a:lnTo>
                    <a:pt x="4925" y="6698"/>
                  </a:lnTo>
                  <a:cubicBezTo>
                    <a:pt x="4762" y="6534"/>
                    <a:pt x="4758" y="6265"/>
                    <a:pt x="4925" y="6097"/>
                  </a:cubicBezTo>
                  <a:cubicBezTo>
                    <a:pt x="5007" y="6013"/>
                    <a:pt x="5116" y="5971"/>
                    <a:pt x="5226" y="5971"/>
                  </a:cubicBezTo>
                  <a:close/>
                  <a:moveTo>
                    <a:pt x="5508" y="0"/>
                  </a:moveTo>
                  <a:cubicBezTo>
                    <a:pt x="4550" y="0"/>
                    <a:pt x="3588" y="276"/>
                    <a:pt x="2745" y="840"/>
                  </a:cubicBezTo>
                  <a:cubicBezTo>
                    <a:pt x="768" y="2158"/>
                    <a:pt x="0" y="4689"/>
                    <a:pt x="909" y="6885"/>
                  </a:cubicBezTo>
                  <a:cubicBezTo>
                    <a:pt x="1690" y="8770"/>
                    <a:pt x="3526" y="9960"/>
                    <a:pt x="5506" y="9960"/>
                  </a:cubicBezTo>
                  <a:cubicBezTo>
                    <a:pt x="5827" y="9960"/>
                    <a:pt x="6152" y="9929"/>
                    <a:pt x="6477" y="9864"/>
                  </a:cubicBezTo>
                  <a:cubicBezTo>
                    <a:pt x="8809" y="9400"/>
                    <a:pt x="10486" y="7357"/>
                    <a:pt x="10490" y="4982"/>
                  </a:cubicBezTo>
                  <a:cubicBezTo>
                    <a:pt x="10486" y="3660"/>
                    <a:pt x="9964" y="2396"/>
                    <a:pt x="9032" y="1460"/>
                  </a:cubicBezTo>
                  <a:cubicBezTo>
                    <a:pt x="8068" y="497"/>
                    <a:pt x="6793" y="0"/>
                    <a:pt x="55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34" name="Google Shape;434;p45"/>
          <p:cNvGrpSpPr/>
          <p:nvPr/>
        </p:nvGrpSpPr>
        <p:grpSpPr>
          <a:xfrm>
            <a:off x="1240400" y="2674488"/>
            <a:ext cx="367950" cy="304225"/>
            <a:chOff x="1666925" y="1999525"/>
            <a:chExt cx="367950" cy="304225"/>
          </a:xfrm>
        </p:grpSpPr>
        <p:sp>
          <p:nvSpPr>
            <p:cNvPr id="435" name="Google Shape;435;p45"/>
            <p:cNvSpPr/>
            <p:nvPr/>
          </p:nvSpPr>
          <p:spPr>
            <a:xfrm>
              <a:off x="1974700" y="2126875"/>
              <a:ext cx="60075" cy="42525"/>
            </a:xfrm>
            <a:custGeom>
              <a:rect b="b" l="l" r="r" t="t"/>
              <a:pathLst>
                <a:path extrusionOk="0" h="1701" w="2403">
                  <a:moveTo>
                    <a:pt x="1" y="0"/>
                  </a:moveTo>
                  <a:lnTo>
                    <a:pt x="1" y="1276"/>
                  </a:lnTo>
                  <a:cubicBezTo>
                    <a:pt x="1" y="1509"/>
                    <a:pt x="188" y="1701"/>
                    <a:pt x="422" y="1701"/>
                  </a:cubicBezTo>
                  <a:lnTo>
                    <a:pt x="2403" y="1701"/>
                  </a:lnTo>
                  <a:lnTo>
                    <a:pt x="2403" y="425"/>
                  </a:lnTo>
                  <a:cubicBezTo>
                    <a:pt x="2403" y="191"/>
                    <a:pt x="2216" y="0"/>
                    <a:pt x="19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6" name="Google Shape;436;p45"/>
            <p:cNvSpPr/>
            <p:nvPr/>
          </p:nvSpPr>
          <p:spPr>
            <a:xfrm>
              <a:off x="1666925" y="2126875"/>
              <a:ext cx="367950" cy="176875"/>
            </a:xfrm>
            <a:custGeom>
              <a:rect b="b" l="l" r="r" t="t"/>
              <a:pathLst>
                <a:path extrusionOk="0" h="7075" w="14718">
                  <a:moveTo>
                    <a:pt x="3257" y="0"/>
                  </a:moveTo>
                  <a:lnTo>
                    <a:pt x="3257" y="1276"/>
                  </a:lnTo>
                  <a:cubicBezTo>
                    <a:pt x="3257" y="1977"/>
                    <a:pt x="2688" y="2547"/>
                    <a:pt x="1982" y="2547"/>
                  </a:cubicBezTo>
                  <a:lnTo>
                    <a:pt x="1" y="2547"/>
                  </a:lnTo>
                  <a:lnTo>
                    <a:pt x="1" y="4820"/>
                  </a:lnTo>
                  <a:cubicBezTo>
                    <a:pt x="5" y="6064"/>
                    <a:pt x="1015" y="7074"/>
                    <a:pt x="2259" y="7074"/>
                  </a:cubicBezTo>
                  <a:lnTo>
                    <a:pt x="3963" y="7074"/>
                  </a:lnTo>
                  <a:cubicBezTo>
                    <a:pt x="3966" y="7074"/>
                    <a:pt x="3970" y="7074"/>
                    <a:pt x="3973" y="7074"/>
                  </a:cubicBezTo>
                  <a:cubicBezTo>
                    <a:pt x="4827" y="7074"/>
                    <a:pt x="5602" y="6591"/>
                    <a:pt x="5983" y="5826"/>
                  </a:cubicBezTo>
                  <a:lnTo>
                    <a:pt x="6100" y="5588"/>
                  </a:lnTo>
                  <a:cubicBezTo>
                    <a:pt x="6359" y="5070"/>
                    <a:pt x="6859" y="4810"/>
                    <a:pt x="7359" y="4810"/>
                  </a:cubicBezTo>
                  <a:cubicBezTo>
                    <a:pt x="7859" y="4810"/>
                    <a:pt x="8360" y="5070"/>
                    <a:pt x="8619" y="5588"/>
                  </a:cubicBezTo>
                  <a:lnTo>
                    <a:pt x="8740" y="5826"/>
                  </a:lnTo>
                  <a:cubicBezTo>
                    <a:pt x="9117" y="6591"/>
                    <a:pt x="9896" y="7074"/>
                    <a:pt x="10746" y="7074"/>
                  </a:cubicBezTo>
                  <a:cubicBezTo>
                    <a:pt x="10749" y="7074"/>
                    <a:pt x="10752" y="7074"/>
                    <a:pt x="10756" y="7074"/>
                  </a:cubicBezTo>
                  <a:lnTo>
                    <a:pt x="12460" y="7074"/>
                  </a:lnTo>
                  <a:cubicBezTo>
                    <a:pt x="13708" y="7074"/>
                    <a:pt x="14714" y="6064"/>
                    <a:pt x="14718" y="4820"/>
                  </a:cubicBezTo>
                  <a:lnTo>
                    <a:pt x="14718" y="2547"/>
                  </a:lnTo>
                  <a:lnTo>
                    <a:pt x="12737" y="2547"/>
                  </a:lnTo>
                  <a:cubicBezTo>
                    <a:pt x="12031" y="2547"/>
                    <a:pt x="11462" y="1977"/>
                    <a:pt x="11462" y="1276"/>
                  </a:cubicBezTo>
                  <a:lnTo>
                    <a:pt x="11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7" name="Google Shape;437;p45"/>
            <p:cNvSpPr/>
            <p:nvPr/>
          </p:nvSpPr>
          <p:spPr>
            <a:xfrm>
              <a:off x="1666925" y="2126875"/>
              <a:ext cx="60175" cy="42525"/>
            </a:xfrm>
            <a:custGeom>
              <a:rect b="b" l="l" r="r" t="t"/>
              <a:pathLst>
                <a:path extrusionOk="0" h="1701" w="2407">
                  <a:moveTo>
                    <a:pt x="426" y="0"/>
                  </a:moveTo>
                  <a:cubicBezTo>
                    <a:pt x="192" y="0"/>
                    <a:pt x="1" y="191"/>
                    <a:pt x="1" y="425"/>
                  </a:cubicBezTo>
                  <a:lnTo>
                    <a:pt x="1" y="1701"/>
                  </a:lnTo>
                  <a:lnTo>
                    <a:pt x="1982" y="1701"/>
                  </a:lnTo>
                  <a:cubicBezTo>
                    <a:pt x="2216" y="1701"/>
                    <a:pt x="2407" y="1509"/>
                    <a:pt x="2407" y="1276"/>
                  </a:cubicBezTo>
                  <a:lnTo>
                    <a:pt x="2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8" name="Google Shape;438;p45"/>
            <p:cNvSpPr/>
            <p:nvPr/>
          </p:nvSpPr>
          <p:spPr>
            <a:xfrm>
              <a:off x="1882675" y="1999525"/>
              <a:ext cx="129600" cy="106225"/>
            </a:xfrm>
            <a:custGeom>
              <a:rect b="b" l="l" r="r" t="t"/>
              <a:pathLst>
                <a:path extrusionOk="0" h="4249" w="5184">
                  <a:moveTo>
                    <a:pt x="1190" y="0"/>
                  </a:moveTo>
                  <a:cubicBezTo>
                    <a:pt x="1058" y="0"/>
                    <a:pt x="925" y="22"/>
                    <a:pt x="796" y="68"/>
                  </a:cubicBezTo>
                  <a:cubicBezTo>
                    <a:pt x="320" y="235"/>
                    <a:pt x="1" y="688"/>
                    <a:pt x="5" y="1191"/>
                  </a:cubicBezTo>
                  <a:lnTo>
                    <a:pt x="5" y="1557"/>
                  </a:lnTo>
                  <a:cubicBezTo>
                    <a:pt x="1" y="1791"/>
                    <a:pt x="192" y="1982"/>
                    <a:pt x="426" y="1982"/>
                  </a:cubicBezTo>
                  <a:cubicBezTo>
                    <a:pt x="664" y="1982"/>
                    <a:pt x="851" y="1791"/>
                    <a:pt x="851" y="1557"/>
                  </a:cubicBezTo>
                  <a:lnTo>
                    <a:pt x="851" y="1191"/>
                  </a:lnTo>
                  <a:cubicBezTo>
                    <a:pt x="851" y="984"/>
                    <a:pt x="1020" y="851"/>
                    <a:pt x="1195" y="851"/>
                  </a:cubicBezTo>
                  <a:cubicBezTo>
                    <a:pt x="1290" y="851"/>
                    <a:pt x="1387" y="891"/>
                    <a:pt x="1459" y="980"/>
                  </a:cubicBezTo>
                  <a:lnTo>
                    <a:pt x="4091" y="4248"/>
                  </a:lnTo>
                  <a:lnTo>
                    <a:pt x="5183" y="4248"/>
                  </a:lnTo>
                  <a:lnTo>
                    <a:pt x="2118" y="446"/>
                  </a:lnTo>
                  <a:cubicBezTo>
                    <a:pt x="1888" y="159"/>
                    <a:pt x="1544" y="0"/>
                    <a:pt x="11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9" name="Google Shape;439;p45"/>
            <p:cNvSpPr/>
            <p:nvPr/>
          </p:nvSpPr>
          <p:spPr>
            <a:xfrm>
              <a:off x="1689650" y="1999550"/>
              <a:ext cx="129500" cy="106200"/>
            </a:xfrm>
            <a:custGeom>
              <a:rect b="b" l="l" r="r" t="t"/>
              <a:pathLst>
                <a:path extrusionOk="0" h="4248" w="5180">
                  <a:moveTo>
                    <a:pt x="3985" y="1"/>
                  </a:moveTo>
                  <a:cubicBezTo>
                    <a:pt x="3633" y="1"/>
                    <a:pt x="3291" y="159"/>
                    <a:pt x="3062" y="445"/>
                  </a:cubicBezTo>
                  <a:lnTo>
                    <a:pt x="0" y="4247"/>
                  </a:lnTo>
                  <a:lnTo>
                    <a:pt x="1088" y="4247"/>
                  </a:lnTo>
                  <a:lnTo>
                    <a:pt x="3721" y="979"/>
                  </a:lnTo>
                  <a:cubicBezTo>
                    <a:pt x="3792" y="890"/>
                    <a:pt x="3889" y="850"/>
                    <a:pt x="3985" y="850"/>
                  </a:cubicBezTo>
                  <a:cubicBezTo>
                    <a:pt x="4160" y="850"/>
                    <a:pt x="4329" y="983"/>
                    <a:pt x="4329" y="1190"/>
                  </a:cubicBezTo>
                  <a:lnTo>
                    <a:pt x="4329" y="1556"/>
                  </a:lnTo>
                  <a:cubicBezTo>
                    <a:pt x="4329" y="1790"/>
                    <a:pt x="4516" y="1981"/>
                    <a:pt x="4754" y="1981"/>
                  </a:cubicBezTo>
                  <a:cubicBezTo>
                    <a:pt x="4988" y="1981"/>
                    <a:pt x="5179" y="1790"/>
                    <a:pt x="5179" y="1556"/>
                  </a:cubicBezTo>
                  <a:lnTo>
                    <a:pt x="5179" y="1190"/>
                  </a:lnTo>
                  <a:cubicBezTo>
                    <a:pt x="5179" y="687"/>
                    <a:pt x="4859" y="238"/>
                    <a:pt x="4384" y="71"/>
                  </a:cubicBezTo>
                  <a:cubicBezTo>
                    <a:pt x="4253" y="24"/>
                    <a:pt x="4118" y="1"/>
                    <a:pt x="39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40" name="Google Shape;440;p45"/>
          <p:cNvGrpSpPr/>
          <p:nvPr/>
        </p:nvGrpSpPr>
        <p:grpSpPr>
          <a:xfrm>
            <a:off x="7588000" y="1623013"/>
            <a:ext cx="289550" cy="367900"/>
            <a:chOff x="1105600" y="2545250"/>
            <a:chExt cx="289550" cy="367900"/>
          </a:xfrm>
        </p:grpSpPr>
        <p:sp>
          <p:nvSpPr>
            <p:cNvPr id="441" name="Google Shape;441;p45"/>
            <p:cNvSpPr/>
            <p:nvPr/>
          </p:nvSpPr>
          <p:spPr>
            <a:xfrm>
              <a:off x="1319475" y="2545250"/>
              <a:ext cx="51025" cy="48025"/>
            </a:xfrm>
            <a:custGeom>
              <a:rect b="b" l="l" r="r" t="t"/>
              <a:pathLst>
                <a:path extrusionOk="0" h="1921" w="2041">
                  <a:moveTo>
                    <a:pt x="648" y="1"/>
                  </a:moveTo>
                  <a:cubicBezTo>
                    <a:pt x="425" y="1"/>
                    <a:pt x="202" y="59"/>
                    <a:pt x="1" y="178"/>
                  </a:cubicBezTo>
                  <a:cubicBezTo>
                    <a:pt x="204" y="279"/>
                    <a:pt x="387" y="412"/>
                    <a:pt x="547" y="572"/>
                  </a:cubicBezTo>
                  <a:lnTo>
                    <a:pt x="1350" y="1375"/>
                  </a:lnTo>
                  <a:cubicBezTo>
                    <a:pt x="1510" y="1535"/>
                    <a:pt x="1642" y="1718"/>
                    <a:pt x="1744" y="1921"/>
                  </a:cubicBezTo>
                  <a:cubicBezTo>
                    <a:pt x="2040" y="1422"/>
                    <a:pt x="1958" y="782"/>
                    <a:pt x="1549" y="373"/>
                  </a:cubicBezTo>
                  <a:cubicBezTo>
                    <a:pt x="1304" y="128"/>
                    <a:pt x="978"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2" name="Google Shape;442;p45"/>
            <p:cNvSpPr/>
            <p:nvPr/>
          </p:nvSpPr>
          <p:spPr>
            <a:xfrm>
              <a:off x="1191575" y="2565250"/>
              <a:ext cx="158925" cy="153225"/>
            </a:xfrm>
            <a:custGeom>
              <a:rect b="b" l="l" r="r" t="t"/>
              <a:pathLst>
                <a:path extrusionOk="0" h="6129" w="6357">
                  <a:moveTo>
                    <a:pt x="4157" y="1"/>
                  </a:moveTo>
                  <a:cubicBezTo>
                    <a:pt x="3832" y="1"/>
                    <a:pt x="3506" y="125"/>
                    <a:pt x="3257" y="372"/>
                  </a:cubicBezTo>
                  <a:lnTo>
                    <a:pt x="1256" y="2373"/>
                  </a:lnTo>
                  <a:cubicBezTo>
                    <a:pt x="921" y="2708"/>
                    <a:pt x="800" y="3199"/>
                    <a:pt x="940" y="3652"/>
                  </a:cubicBezTo>
                  <a:lnTo>
                    <a:pt x="531" y="4003"/>
                  </a:lnTo>
                  <a:cubicBezTo>
                    <a:pt x="145" y="4326"/>
                    <a:pt x="0" y="4861"/>
                    <a:pt x="176" y="5336"/>
                  </a:cubicBezTo>
                  <a:cubicBezTo>
                    <a:pt x="351" y="5812"/>
                    <a:pt x="804" y="6128"/>
                    <a:pt x="1311" y="6128"/>
                  </a:cubicBezTo>
                  <a:lnTo>
                    <a:pt x="1361" y="6128"/>
                  </a:lnTo>
                  <a:cubicBezTo>
                    <a:pt x="1697" y="6112"/>
                    <a:pt x="2013" y="5960"/>
                    <a:pt x="2231" y="5703"/>
                  </a:cubicBezTo>
                  <a:lnTo>
                    <a:pt x="2578" y="5290"/>
                  </a:lnTo>
                  <a:cubicBezTo>
                    <a:pt x="2703" y="5330"/>
                    <a:pt x="2832" y="5349"/>
                    <a:pt x="2960" y="5349"/>
                  </a:cubicBezTo>
                  <a:cubicBezTo>
                    <a:pt x="3293" y="5349"/>
                    <a:pt x="3619" y="5217"/>
                    <a:pt x="3861" y="4978"/>
                  </a:cubicBezTo>
                  <a:lnTo>
                    <a:pt x="5858" y="2977"/>
                  </a:lnTo>
                  <a:cubicBezTo>
                    <a:pt x="6357" y="2478"/>
                    <a:pt x="6357" y="1671"/>
                    <a:pt x="5858" y="1176"/>
                  </a:cubicBezTo>
                  <a:lnTo>
                    <a:pt x="5058" y="372"/>
                  </a:lnTo>
                  <a:cubicBezTo>
                    <a:pt x="4809" y="125"/>
                    <a:pt x="4483" y="1"/>
                    <a:pt x="4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3" name="Google Shape;443;p45"/>
            <p:cNvSpPr/>
            <p:nvPr/>
          </p:nvSpPr>
          <p:spPr>
            <a:xfrm>
              <a:off x="1304950" y="2646875"/>
              <a:ext cx="83875" cy="175800"/>
            </a:xfrm>
            <a:custGeom>
              <a:rect b="b" l="l" r="r" t="t"/>
              <a:pathLst>
                <a:path extrusionOk="0" h="7032" w="3355">
                  <a:moveTo>
                    <a:pt x="2184" y="1"/>
                  </a:moveTo>
                  <a:cubicBezTo>
                    <a:pt x="2106" y="110"/>
                    <a:pt x="2025" y="215"/>
                    <a:pt x="1931" y="309"/>
                  </a:cubicBezTo>
                  <a:lnTo>
                    <a:pt x="184" y="2056"/>
                  </a:lnTo>
                  <a:cubicBezTo>
                    <a:pt x="695" y="2918"/>
                    <a:pt x="621" y="4002"/>
                    <a:pt x="1" y="4786"/>
                  </a:cubicBezTo>
                  <a:cubicBezTo>
                    <a:pt x="79" y="4832"/>
                    <a:pt x="157" y="4883"/>
                    <a:pt x="235" y="4934"/>
                  </a:cubicBezTo>
                  <a:cubicBezTo>
                    <a:pt x="862" y="5355"/>
                    <a:pt x="1346" y="5955"/>
                    <a:pt x="1627" y="6661"/>
                  </a:cubicBezTo>
                  <a:lnTo>
                    <a:pt x="1775" y="7032"/>
                  </a:lnTo>
                  <a:cubicBezTo>
                    <a:pt x="2785" y="6049"/>
                    <a:pt x="3350" y="4700"/>
                    <a:pt x="3350" y="3292"/>
                  </a:cubicBezTo>
                  <a:cubicBezTo>
                    <a:pt x="3354" y="2465"/>
                    <a:pt x="3155" y="1646"/>
                    <a:pt x="2777" y="909"/>
                  </a:cubicBezTo>
                  <a:cubicBezTo>
                    <a:pt x="2613" y="586"/>
                    <a:pt x="2411" y="282"/>
                    <a:pt x="2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4" name="Google Shape;444;p45"/>
            <p:cNvSpPr/>
            <p:nvPr/>
          </p:nvSpPr>
          <p:spPr>
            <a:xfrm>
              <a:off x="1105600" y="2746800"/>
              <a:ext cx="126450" cy="77925"/>
            </a:xfrm>
            <a:custGeom>
              <a:rect b="b" l="l" r="r" t="t"/>
              <a:pathLst>
                <a:path extrusionOk="0" h="3117" w="5058">
                  <a:moveTo>
                    <a:pt x="1275" y="1"/>
                  </a:moveTo>
                  <a:cubicBezTo>
                    <a:pt x="573" y="1"/>
                    <a:pt x="4" y="570"/>
                    <a:pt x="4" y="1276"/>
                  </a:cubicBezTo>
                  <a:lnTo>
                    <a:pt x="4" y="1841"/>
                  </a:lnTo>
                  <a:cubicBezTo>
                    <a:pt x="0" y="2543"/>
                    <a:pt x="573" y="3113"/>
                    <a:pt x="1275" y="3117"/>
                  </a:cubicBezTo>
                  <a:lnTo>
                    <a:pt x="2398" y="3117"/>
                  </a:lnTo>
                  <a:lnTo>
                    <a:pt x="2578" y="2664"/>
                  </a:lnTo>
                  <a:cubicBezTo>
                    <a:pt x="3014" y="1572"/>
                    <a:pt x="3927" y="750"/>
                    <a:pt x="5058" y="430"/>
                  </a:cubicBezTo>
                  <a:cubicBezTo>
                    <a:pt x="4816" y="157"/>
                    <a:pt x="4469" y="1"/>
                    <a:pt x="4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5" name="Google Shape;445;p45"/>
            <p:cNvSpPr/>
            <p:nvPr/>
          </p:nvSpPr>
          <p:spPr>
            <a:xfrm>
              <a:off x="1119225" y="2775175"/>
              <a:ext cx="275925" cy="137975"/>
            </a:xfrm>
            <a:custGeom>
              <a:rect b="b" l="l" r="r" t="t"/>
              <a:pathLst>
                <a:path extrusionOk="0" h="5519" w="11037">
                  <a:moveTo>
                    <a:pt x="6108" y="1697"/>
                  </a:moveTo>
                  <a:cubicBezTo>
                    <a:pt x="6342" y="1697"/>
                    <a:pt x="6533" y="1888"/>
                    <a:pt x="6533" y="2122"/>
                  </a:cubicBezTo>
                  <a:cubicBezTo>
                    <a:pt x="6533" y="2356"/>
                    <a:pt x="6342" y="2547"/>
                    <a:pt x="6108" y="2547"/>
                  </a:cubicBezTo>
                  <a:lnTo>
                    <a:pt x="4977" y="2547"/>
                  </a:lnTo>
                  <a:cubicBezTo>
                    <a:pt x="4743" y="2547"/>
                    <a:pt x="4552" y="2356"/>
                    <a:pt x="4552" y="2122"/>
                  </a:cubicBezTo>
                  <a:cubicBezTo>
                    <a:pt x="4552" y="1888"/>
                    <a:pt x="4743" y="1697"/>
                    <a:pt x="4977" y="1697"/>
                  </a:cubicBezTo>
                  <a:close/>
                  <a:moveTo>
                    <a:pt x="5542" y="1"/>
                  </a:moveTo>
                  <a:cubicBezTo>
                    <a:pt x="4345" y="1"/>
                    <a:pt x="3265" y="730"/>
                    <a:pt x="2820" y="1841"/>
                  </a:cubicBezTo>
                  <a:lnTo>
                    <a:pt x="2427" y="2828"/>
                  </a:lnTo>
                  <a:lnTo>
                    <a:pt x="1370" y="2828"/>
                  </a:lnTo>
                  <a:cubicBezTo>
                    <a:pt x="1363" y="2828"/>
                    <a:pt x="1355" y="2828"/>
                    <a:pt x="1348" y="2828"/>
                  </a:cubicBezTo>
                  <a:cubicBezTo>
                    <a:pt x="605" y="2828"/>
                    <a:pt x="1" y="3428"/>
                    <a:pt x="1" y="4173"/>
                  </a:cubicBezTo>
                  <a:cubicBezTo>
                    <a:pt x="1" y="4919"/>
                    <a:pt x="605" y="5519"/>
                    <a:pt x="1348" y="5519"/>
                  </a:cubicBezTo>
                  <a:cubicBezTo>
                    <a:pt x="1355" y="5519"/>
                    <a:pt x="1363" y="5519"/>
                    <a:pt x="1370" y="5518"/>
                  </a:cubicBezTo>
                  <a:lnTo>
                    <a:pt x="9719" y="5518"/>
                  </a:lnTo>
                  <a:cubicBezTo>
                    <a:pt x="10448" y="5503"/>
                    <a:pt x="11037" y="4906"/>
                    <a:pt x="11037" y="4173"/>
                  </a:cubicBezTo>
                  <a:cubicBezTo>
                    <a:pt x="11037" y="3440"/>
                    <a:pt x="10448" y="2843"/>
                    <a:pt x="9719" y="2828"/>
                  </a:cubicBezTo>
                  <a:lnTo>
                    <a:pt x="8662" y="2828"/>
                  </a:lnTo>
                  <a:lnTo>
                    <a:pt x="8264" y="1841"/>
                  </a:lnTo>
                  <a:cubicBezTo>
                    <a:pt x="7820" y="730"/>
                    <a:pt x="6743" y="1"/>
                    <a:pt x="5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46"/>
          <p:cNvSpPr/>
          <p:nvPr/>
        </p:nvSpPr>
        <p:spPr>
          <a:xfrm>
            <a:off x="2208137" y="1456602"/>
            <a:ext cx="5773500" cy="1538700"/>
          </a:xfrm>
          <a:prstGeom prst="roundRect">
            <a:avLst>
              <a:gd fmla="val 923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6"/>
          <p:cNvSpPr/>
          <p:nvPr/>
        </p:nvSpPr>
        <p:spPr>
          <a:xfrm>
            <a:off x="1013837" y="2376852"/>
            <a:ext cx="5905800" cy="2416200"/>
          </a:xfrm>
          <a:prstGeom prst="roundRect">
            <a:avLst>
              <a:gd fmla="val 923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6"/>
          <p:cNvSpPr/>
          <p:nvPr/>
        </p:nvSpPr>
        <p:spPr>
          <a:xfrm>
            <a:off x="2208137" y="2376850"/>
            <a:ext cx="5773500" cy="24519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453" name="Google Shape;453;p46"/>
          <p:cNvGraphicFramePr/>
          <p:nvPr/>
        </p:nvGraphicFramePr>
        <p:xfrm>
          <a:off x="814608" y="1208947"/>
          <a:ext cx="3000000" cy="3000000"/>
        </p:xfrm>
        <a:graphic>
          <a:graphicData uri="http://schemas.openxmlformats.org/drawingml/2006/table">
            <a:tbl>
              <a:tblPr>
                <a:noFill/>
                <a:tableStyleId>{142F6BAA-1859-46D6-829E-79899434CFBC}</a:tableStyleId>
              </a:tblPr>
              <a:tblGrid>
                <a:gridCol w="1562750"/>
                <a:gridCol w="1833475"/>
                <a:gridCol w="1833475"/>
                <a:gridCol w="1833475"/>
              </a:tblGrid>
              <a:tr h="1202925">
                <a:tc>
                  <a:txBody>
                    <a:bodyPr/>
                    <a:lstStyle/>
                    <a:p>
                      <a:pPr indent="0" lvl="0" marL="0" rtl="0" algn="ctr">
                        <a:spcBef>
                          <a:spcPts val="0"/>
                        </a:spcBef>
                        <a:spcAft>
                          <a:spcPts val="0"/>
                        </a:spcAft>
                        <a:buNone/>
                      </a:pPr>
                      <a:r>
                        <a:t/>
                      </a:r>
                      <a:endParaRPr/>
                    </a:p>
                  </a:txBody>
                  <a:tcPr marT="91425" marB="91425" marR="91425" marL="91425">
                    <a:lnL cap="flat" cmpd="sng" w="9525">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lt1"/>
                          </a:solidFill>
                          <a:latin typeface="Teko Light"/>
                          <a:ea typeface="Teko Light"/>
                          <a:cs typeface="Teko Light"/>
                          <a:sym typeface="Teko Light"/>
                        </a:rPr>
                        <a:t>MASS</a:t>
                      </a:r>
                      <a:endParaRPr sz="2400">
                        <a:solidFill>
                          <a:schemeClr val="lt1"/>
                        </a:solidFill>
                        <a:latin typeface="Teko Light"/>
                        <a:ea typeface="Teko Light"/>
                        <a:cs typeface="Teko Light"/>
                        <a:sym typeface="Teko Light"/>
                      </a:endParaRPr>
                    </a:p>
                    <a:p>
                      <a:pPr indent="0" lvl="0" marL="0" rtl="0" algn="ctr">
                        <a:spcBef>
                          <a:spcPts val="0"/>
                        </a:spcBef>
                        <a:spcAft>
                          <a:spcPts val="0"/>
                        </a:spcAft>
                        <a:buNone/>
                      </a:pPr>
                      <a:r>
                        <a:rPr lang="en" sz="1800">
                          <a:solidFill>
                            <a:schemeClr val="lt1"/>
                          </a:solidFill>
                          <a:latin typeface="Teko Light"/>
                          <a:ea typeface="Teko Light"/>
                          <a:cs typeface="Teko Light"/>
                          <a:sym typeface="Teko Light"/>
                        </a:rPr>
                        <a:t>(EARTHS)</a:t>
                      </a:r>
                      <a:endParaRPr sz="1800">
                        <a:solidFill>
                          <a:schemeClr val="lt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lt1"/>
                          </a:solidFill>
                          <a:latin typeface="Teko Light"/>
                          <a:ea typeface="Teko Light"/>
                          <a:cs typeface="Teko Light"/>
                          <a:sym typeface="Teko Light"/>
                        </a:rPr>
                        <a:t>GRAVITY</a:t>
                      </a:r>
                      <a:endParaRPr sz="2400">
                        <a:solidFill>
                          <a:schemeClr val="lt1"/>
                        </a:solidFill>
                        <a:latin typeface="Teko Light"/>
                        <a:ea typeface="Teko Light"/>
                        <a:cs typeface="Teko Light"/>
                        <a:sym typeface="Teko Light"/>
                      </a:endParaRPr>
                    </a:p>
                    <a:p>
                      <a:pPr indent="0" lvl="0" marL="0" rtl="0" algn="ctr">
                        <a:spcBef>
                          <a:spcPts val="0"/>
                        </a:spcBef>
                        <a:spcAft>
                          <a:spcPts val="0"/>
                        </a:spcAft>
                        <a:buNone/>
                      </a:pPr>
                      <a:r>
                        <a:rPr lang="en" sz="1800">
                          <a:solidFill>
                            <a:schemeClr val="lt1"/>
                          </a:solidFill>
                          <a:latin typeface="Teko Light"/>
                          <a:ea typeface="Teko Light"/>
                          <a:cs typeface="Teko Light"/>
                          <a:sym typeface="Teko Light"/>
                        </a:rPr>
                        <a:t>(EARTHS)</a:t>
                      </a:r>
                      <a:endParaRPr sz="1800">
                        <a:solidFill>
                          <a:schemeClr val="lt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lt1"/>
                          </a:solidFill>
                          <a:latin typeface="Teko Light"/>
                          <a:ea typeface="Teko Light"/>
                          <a:cs typeface="Teko Light"/>
                          <a:sym typeface="Teko Light"/>
                        </a:rPr>
                        <a:t>DIAMETER</a:t>
                      </a:r>
                      <a:endParaRPr sz="2400">
                        <a:solidFill>
                          <a:schemeClr val="lt1"/>
                        </a:solidFill>
                        <a:latin typeface="Teko Light"/>
                        <a:ea typeface="Teko Light"/>
                        <a:cs typeface="Teko Light"/>
                        <a:sym typeface="Teko Light"/>
                      </a:endParaRPr>
                    </a:p>
                    <a:p>
                      <a:pPr indent="0" lvl="0" marL="0" rtl="0" algn="ctr">
                        <a:spcBef>
                          <a:spcPts val="0"/>
                        </a:spcBef>
                        <a:spcAft>
                          <a:spcPts val="0"/>
                        </a:spcAft>
                        <a:buNone/>
                      </a:pPr>
                      <a:r>
                        <a:rPr lang="en" sz="1800">
                          <a:solidFill>
                            <a:schemeClr val="lt1"/>
                          </a:solidFill>
                          <a:latin typeface="Teko Light"/>
                          <a:ea typeface="Teko Light"/>
                          <a:cs typeface="Teko Light"/>
                          <a:sym typeface="Teko Light"/>
                        </a:rPr>
                        <a:t>(EARTHS)</a:t>
                      </a:r>
                      <a:endParaRPr sz="1800">
                        <a:solidFill>
                          <a:schemeClr val="lt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r>
              <a:tr h="768375">
                <a:tc>
                  <a:txBody>
                    <a:bodyPr/>
                    <a:lstStyle/>
                    <a:p>
                      <a:pPr indent="0" lvl="0" marL="0" rtl="0" algn="ctr">
                        <a:spcBef>
                          <a:spcPts val="0"/>
                        </a:spcBef>
                        <a:spcAft>
                          <a:spcPts val="0"/>
                        </a:spcAft>
                        <a:buNone/>
                      </a:pPr>
                      <a:r>
                        <a:rPr lang="en" sz="2400">
                          <a:solidFill>
                            <a:schemeClr val="dk1"/>
                          </a:solidFill>
                          <a:latin typeface="Teko Light"/>
                          <a:ea typeface="Teko Light"/>
                          <a:cs typeface="Teko Light"/>
                          <a:sym typeface="Teko Light"/>
                        </a:rPr>
                        <a:t>MARS</a:t>
                      </a:r>
                      <a:endParaRPr sz="2400">
                        <a:solidFill>
                          <a:schemeClr val="dk1"/>
                        </a:solidFill>
                        <a:latin typeface="Teko Light"/>
                        <a:ea typeface="Teko Light"/>
                        <a:cs typeface="Teko Light"/>
                        <a:sym typeface="Teko Light"/>
                      </a:endParaRPr>
                    </a:p>
                  </a:txBody>
                  <a:tcPr marT="91425" marB="91425" marR="81625" marL="91425" anchor="ctr">
                    <a:lnL cap="flat" cmpd="sng" w="19050">
                      <a:solidFill>
                        <a:schemeClr val="dk2">
                          <a:alpha val="0"/>
                        </a:scheme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100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355</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370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r>
              <a:tr h="768375">
                <a:tc>
                  <a:txBody>
                    <a:bodyPr/>
                    <a:lstStyle/>
                    <a:p>
                      <a:pPr indent="0" lvl="0" marL="0" marR="0" rtl="0" algn="ctr">
                        <a:spcBef>
                          <a:spcPts val="0"/>
                        </a:spcBef>
                        <a:spcAft>
                          <a:spcPts val="0"/>
                        </a:spcAft>
                        <a:buNone/>
                      </a:pPr>
                      <a:r>
                        <a:rPr lang="en" sz="2400">
                          <a:solidFill>
                            <a:schemeClr val="dk1"/>
                          </a:solidFill>
                          <a:latin typeface="Teko Light"/>
                          <a:ea typeface="Teko Light"/>
                          <a:cs typeface="Teko Light"/>
                          <a:sym typeface="Teko Light"/>
                        </a:rPr>
                        <a:t>MERCURY</a:t>
                      </a:r>
                      <a:endParaRPr sz="2400">
                        <a:solidFill>
                          <a:schemeClr val="dk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490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150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890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r>
              <a:tr h="768375">
                <a:tc>
                  <a:txBody>
                    <a:bodyPr/>
                    <a:lstStyle/>
                    <a:p>
                      <a:pPr indent="0" lvl="0" marL="0" marR="0" rtl="0" algn="ctr">
                        <a:spcBef>
                          <a:spcPts val="0"/>
                        </a:spcBef>
                        <a:spcAft>
                          <a:spcPts val="0"/>
                        </a:spcAft>
                        <a:buNone/>
                      </a:pPr>
                      <a:r>
                        <a:rPr lang="en" sz="2400">
                          <a:solidFill>
                            <a:schemeClr val="dk1"/>
                          </a:solidFill>
                          <a:latin typeface="Teko Light"/>
                          <a:ea typeface="Teko Light"/>
                          <a:cs typeface="Teko Light"/>
                          <a:sym typeface="Teko Light"/>
                        </a:rPr>
                        <a:t>VENUS</a:t>
                      </a:r>
                      <a:endParaRPr sz="2400">
                        <a:solidFill>
                          <a:schemeClr val="dk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1,000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260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245</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r>
            </a:tbl>
          </a:graphicData>
        </a:graphic>
      </p:graphicFrame>
      <p:sp>
        <p:nvSpPr>
          <p:cNvPr id="454" name="Google Shape;454;p46"/>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NUMBERS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47"/>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LOCATIONS</a:t>
            </a:r>
            <a:endParaRPr/>
          </a:p>
        </p:txBody>
      </p:sp>
      <p:grpSp>
        <p:nvGrpSpPr>
          <p:cNvPr id="460" name="Google Shape;460;p47"/>
          <p:cNvGrpSpPr/>
          <p:nvPr/>
        </p:nvGrpSpPr>
        <p:grpSpPr>
          <a:xfrm>
            <a:off x="2068068" y="1528033"/>
            <a:ext cx="5007849" cy="2771994"/>
            <a:chOff x="2654821" y="2311071"/>
            <a:chExt cx="2279715" cy="1262120"/>
          </a:xfrm>
        </p:grpSpPr>
        <p:grpSp>
          <p:nvGrpSpPr>
            <p:cNvPr id="461" name="Google Shape;461;p47"/>
            <p:cNvGrpSpPr/>
            <p:nvPr/>
          </p:nvGrpSpPr>
          <p:grpSpPr>
            <a:xfrm>
              <a:off x="4034269" y="2840745"/>
              <a:ext cx="40212" cy="36437"/>
              <a:chOff x="4293400" y="2574725"/>
              <a:chExt cx="84425" cy="80100"/>
            </a:xfrm>
          </p:grpSpPr>
          <p:sp>
            <p:nvSpPr>
              <p:cNvPr id="462" name="Google Shape;462;p4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lt1"/>
              </a:solidFill>
              <a:ln>
                <a:noFill/>
              </a:ln>
            </p:spPr>
          </p:sp>
          <p:sp>
            <p:nvSpPr>
              <p:cNvPr id="463" name="Google Shape;463;p4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47"/>
            <p:cNvGrpSpPr/>
            <p:nvPr/>
          </p:nvGrpSpPr>
          <p:grpSpPr>
            <a:xfrm>
              <a:off x="3894606" y="2334874"/>
              <a:ext cx="913198" cy="518984"/>
              <a:chOff x="4000175" y="1462675"/>
              <a:chExt cx="1917275" cy="1140875"/>
            </a:xfrm>
          </p:grpSpPr>
          <p:sp>
            <p:nvSpPr>
              <p:cNvPr id="465" name="Google Shape;465;p4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lt1"/>
              </a:solidFill>
              <a:ln>
                <a:noFill/>
              </a:ln>
            </p:spPr>
          </p:sp>
          <p:grpSp>
            <p:nvGrpSpPr>
              <p:cNvPr id="466" name="Google Shape;466;p47"/>
              <p:cNvGrpSpPr/>
              <p:nvPr/>
            </p:nvGrpSpPr>
            <p:grpSpPr>
              <a:xfrm>
                <a:off x="4000175" y="1462675"/>
                <a:ext cx="1917275" cy="1140875"/>
                <a:chOff x="4000175" y="1462675"/>
                <a:chExt cx="1917275" cy="1140875"/>
              </a:xfrm>
            </p:grpSpPr>
            <p:sp>
              <p:nvSpPr>
                <p:cNvPr id="467" name="Google Shape;467;p4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1"/>
                </a:solidFill>
                <a:ln>
                  <a:noFill/>
                </a:ln>
              </p:spPr>
            </p:sp>
            <p:sp>
              <p:nvSpPr>
                <p:cNvPr id="468" name="Google Shape;468;p4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72" name="Google Shape;472;p4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 name="Google Shape;473;p47"/>
            <p:cNvGrpSpPr/>
            <p:nvPr/>
          </p:nvGrpSpPr>
          <p:grpSpPr>
            <a:xfrm>
              <a:off x="3875768" y="2846704"/>
              <a:ext cx="44796" cy="47366"/>
              <a:chOff x="3960625" y="2587825"/>
              <a:chExt cx="94050" cy="104125"/>
            </a:xfrm>
          </p:grpSpPr>
          <p:sp>
            <p:nvSpPr>
              <p:cNvPr id="474" name="Google Shape;474;p4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lt1"/>
              </a:solidFill>
              <a:ln>
                <a:noFill/>
              </a:ln>
            </p:spPr>
          </p:sp>
          <p:sp>
            <p:nvSpPr>
              <p:cNvPr id="475" name="Google Shape;475;p4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47"/>
            <p:cNvGrpSpPr/>
            <p:nvPr/>
          </p:nvGrpSpPr>
          <p:grpSpPr>
            <a:xfrm>
              <a:off x="3782759" y="2807162"/>
              <a:ext cx="82686" cy="85487"/>
              <a:chOff x="3765350" y="2500900"/>
              <a:chExt cx="173600" cy="187925"/>
            </a:xfrm>
          </p:grpSpPr>
          <p:sp>
            <p:nvSpPr>
              <p:cNvPr id="477" name="Google Shape;477;p4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1"/>
              </a:solidFill>
              <a:ln>
                <a:noFill/>
              </a:ln>
            </p:spPr>
          </p:sp>
          <p:sp>
            <p:nvSpPr>
              <p:cNvPr id="478" name="Google Shape;478;p4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47"/>
            <p:cNvGrpSpPr/>
            <p:nvPr/>
          </p:nvGrpSpPr>
          <p:grpSpPr>
            <a:xfrm>
              <a:off x="3775674" y="2798496"/>
              <a:ext cx="40545" cy="23564"/>
              <a:chOff x="3750475" y="2481850"/>
              <a:chExt cx="85125" cy="51800"/>
            </a:xfrm>
          </p:grpSpPr>
          <p:sp>
            <p:nvSpPr>
              <p:cNvPr id="484" name="Google Shape;484;p4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lt1"/>
              </a:solidFill>
              <a:ln>
                <a:noFill/>
              </a:ln>
            </p:spPr>
          </p:sp>
        </p:grpSp>
        <p:grpSp>
          <p:nvGrpSpPr>
            <p:cNvPr id="486" name="Google Shape;486;p47"/>
            <p:cNvGrpSpPr/>
            <p:nvPr/>
          </p:nvGrpSpPr>
          <p:grpSpPr>
            <a:xfrm>
              <a:off x="3716946" y="2776024"/>
              <a:ext cx="81971" cy="76912"/>
              <a:chOff x="3627175" y="2432450"/>
              <a:chExt cx="172100" cy="169075"/>
            </a:xfrm>
          </p:grpSpPr>
          <p:sp>
            <p:nvSpPr>
              <p:cNvPr id="487" name="Google Shape;487;p4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lt1"/>
              </a:solidFill>
              <a:ln>
                <a:noFill/>
              </a:ln>
            </p:spPr>
          </p:sp>
          <p:sp>
            <p:nvSpPr>
              <p:cNvPr id="489" name="Google Shape;489;p4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1"/>
              </a:solidFill>
              <a:ln>
                <a:noFill/>
              </a:ln>
            </p:spPr>
          </p:sp>
        </p:grpSp>
        <p:grpSp>
          <p:nvGrpSpPr>
            <p:cNvPr id="490" name="Google Shape;490;p47"/>
            <p:cNvGrpSpPr/>
            <p:nvPr/>
          </p:nvGrpSpPr>
          <p:grpSpPr>
            <a:xfrm>
              <a:off x="3685682" y="2845624"/>
              <a:ext cx="29311" cy="45055"/>
              <a:chOff x="3561536" y="2585450"/>
              <a:chExt cx="61539" cy="99045"/>
            </a:xfrm>
          </p:grpSpPr>
          <p:sp>
            <p:nvSpPr>
              <p:cNvPr id="491" name="Google Shape;491;p4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lt1"/>
              </a:solidFill>
              <a:ln>
                <a:noFill/>
              </a:ln>
            </p:spPr>
          </p:sp>
        </p:grpSp>
        <p:grpSp>
          <p:nvGrpSpPr>
            <p:cNvPr id="493" name="Google Shape;493;p47"/>
            <p:cNvGrpSpPr/>
            <p:nvPr/>
          </p:nvGrpSpPr>
          <p:grpSpPr>
            <a:xfrm>
              <a:off x="3849905" y="2572252"/>
              <a:ext cx="74339" cy="119559"/>
              <a:chOff x="3906325" y="1984500"/>
              <a:chExt cx="156075" cy="262825"/>
            </a:xfrm>
          </p:grpSpPr>
          <p:sp>
            <p:nvSpPr>
              <p:cNvPr id="494" name="Google Shape;494;p4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lt1"/>
              </a:solidFill>
              <a:ln>
                <a:noFill/>
              </a:ln>
            </p:spPr>
          </p:sp>
          <p:sp>
            <p:nvSpPr>
              <p:cNvPr id="495" name="Google Shape;495;p4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 name="Google Shape;496;p47"/>
            <p:cNvGrpSpPr/>
            <p:nvPr/>
          </p:nvGrpSpPr>
          <p:grpSpPr>
            <a:xfrm>
              <a:off x="2654821" y="2414345"/>
              <a:ext cx="667570" cy="558731"/>
              <a:chOff x="1397225" y="1637375"/>
              <a:chExt cx="1401575" cy="1228250"/>
            </a:xfrm>
          </p:grpSpPr>
          <p:sp>
            <p:nvSpPr>
              <p:cNvPr id="497" name="Google Shape;497;p4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1"/>
              </a:solidFill>
              <a:ln>
                <a:noFill/>
              </a:ln>
            </p:spPr>
          </p:sp>
          <p:grpSp>
            <p:nvGrpSpPr>
              <p:cNvPr id="498" name="Google Shape;498;p47"/>
              <p:cNvGrpSpPr/>
              <p:nvPr/>
            </p:nvGrpSpPr>
            <p:grpSpPr>
              <a:xfrm>
                <a:off x="1397225" y="1637375"/>
                <a:ext cx="1398775" cy="1228250"/>
                <a:chOff x="1397225" y="1637375"/>
                <a:chExt cx="1398775" cy="1228250"/>
              </a:xfrm>
            </p:grpSpPr>
            <p:sp>
              <p:nvSpPr>
                <p:cNvPr id="499" name="Google Shape;499;p4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 name="Google Shape;501;p47"/>
            <p:cNvGrpSpPr/>
            <p:nvPr/>
          </p:nvGrpSpPr>
          <p:grpSpPr>
            <a:xfrm>
              <a:off x="3230417" y="3103734"/>
              <a:ext cx="282982" cy="280332"/>
              <a:chOff x="2605700" y="3152850"/>
              <a:chExt cx="594125" cy="616250"/>
            </a:xfrm>
          </p:grpSpPr>
          <p:sp>
            <p:nvSpPr>
              <p:cNvPr id="502" name="Google Shape;502;p4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1"/>
              </a:solidFill>
              <a:ln>
                <a:noFill/>
              </a:ln>
            </p:spPr>
          </p:sp>
          <p:sp>
            <p:nvSpPr>
              <p:cNvPr id="503" name="Google Shape;503;p4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504" name="Google Shape;504;p47"/>
            <p:cNvGrpSpPr/>
            <p:nvPr/>
          </p:nvGrpSpPr>
          <p:grpSpPr>
            <a:xfrm>
              <a:off x="3265985" y="3226989"/>
              <a:ext cx="87151" cy="346202"/>
              <a:chOff x="2680375" y="3423800"/>
              <a:chExt cx="182975" cy="761050"/>
            </a:xfrm>
          </p:grpSpPr>
          <p:sp>
            <p:nvSpPr>
              <p:cNvPr id="505" name="Google Shape;505;p4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1"/>
              </a:solidFill>
              <a:ln>
                <a:noFill/>
              </a:ln>
            </p:spPr>
          </p:sp>
          <p:sp>
            <p:nvSpPr>
              <p:cNvPr id="506" name="Google Shape;506;p4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47"/>
            <p:cNvGrpSpPr/>
            <p:nvPr/>
          </p:nvGrpSpPr>
          <p:grpSpPr>
            <a:xfrm>
              <a:off x="3855466" y="3289811"/>
              <a:ext cx="112514" cy="94210"/>
              <a:chOff x="3918000" y="3561900"/>
              <a:chExt cx="236225" cy="207100"/>
            </a:xfrm>
          </p:grpSpPr>
          <p:sp>
            <p:nvSpPr>
              <p:cNvPr id="508" name="Google Shape;508;p4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lt1"/>
              </a:solidFill>
              <a:ln>
                <a:noFill/>
              </a:ln>
            </p:spPr>
          </p:sp>
          <p:sp>
            <p:nvSpPr>
              <p:cNvPr id="509" name="Google Shape;509;p4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 name="Google Shape;510;p4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513" name="Google Shape;513;p47"/>
            <p:cNvGrpSpPr/>
            <p:nvPr/>
          </p:nvGrpSpPr>
          <p:grpSpPr>
            <a:xfrm>
              <a:off x="2905224" y="2311071"/>
              <a:ext cx="596721" cy="528992"/>
              <a:chOff x="1922950" y="1410350"/>
              <a:chExt cx="1252825" cy="1162875"/>
            </a:xfrm>
          </p:grpSpPr>
          <p:sp>
            <p:nvSpPr>
              <p:cNvPr id="514" name="Google Shape;514;p4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530" name="Google Shape;530;p4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50" name="Google Shape;550;p4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51" name="Google Shape;551;p4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47"/>
            <p:cNvGrpSpPr/>
            <p:nvPr/>
          </p:nvGrpSpPr>
          <p:grpSpPr>
            <a:xfrm>
              <a:off x="3280929" y="3294542"/>
              <a:ext cx="109894" cy="272224"/>
              <a:chOff x="2711750" y="3572300"/>
              <a:chExt cx="230725" cy="598425"/>
            </a:xfrm>
          </p:grpSpPr>
          <p:sp>
            <p:nvSpPr>
              <p:cNvPr id="553" name="Google Shape;553;p4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 name="Google Shape;555;p4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47"/>
            <p:cNvGrpSpPr/>
            <p:nvPr/>
          </p:nvGrpSpPr>
          <p:grpSpPr>
            <a:xfrm>
              <a:off x="3790439" y="2408636"/>
              <a:ext cx="73017" cy="75684"/>
              <a:chOff x="3781475" y="1624825"/>
              <a:chExt cx="153300" cy="166375"/>
            </a:xfrm>
          </p:grpSpPr>
          <p:sp>
            <p:nvSpPr>
              <p:cNvPr id="557" name="Google Shape;557;p4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 name="Google Shape;561;p4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 name="Google Shape;568;p47"/>
            <p:cNvGrpSpPr/>
            <p:nvPr/>
          </p:nvGrpSpPr>
          <p:grpSpPr>
            <a:xfrm>
              <a:off x="4403342" y="3107749"/>
              <a:ext cx="316680" cy="101374"/>
              <a:chOff x="5068275" y="3161675"/>
              <a:chExt cx="664875" cy="222850"/>
            </a:xfrm>
          </p:grpSpPr>
          <p:sp>
            <p:nvSpPr>
              <p:cNvPr id="569" name="Google Shape;569;p4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 name="Google Shape;573;p4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 name="Google Shape;602;p47"/>
            <p:cNvGrpSpPr/>
            <p:nvPr/>
          </p:nvGrpSpPr>
          <p:grpSpPr>
            <a:xfrm>
              <a:off x="3697513" y="2707266"/>
              <a:ext cx="59549" cy="79733"/>
              <a:chOff x="3586375" y="2281300"/>
              <a:chExt cx="125025" cy="175275"/>
            </a:xfrm>
          </p:grpSpPr>
          <p:sp>
            <p:nvSpPr>
              <p:cNvPr id="603" name="Google Shape;603;p4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4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47"/>
            <p:cNvGrpSpPr/>
            <p:nvPr/>
          </p:nvGrpSpPr>
          <p:grpSpPr>
            <a:xfrm>
              <a:off x="4513224" y="3221724"/>
              <a:ext cx="274563" cy="280321"/>
              <a:chOff x="5298975" y="3412225"/>
              <a:chExt cx="576450" cy="616225"/>
            </a:xfrm>
          </p:grpSpPr>
          <p:sp>
            <p:nvSpPr>
              <p:cNvPr id="607" name="Google Shape;607;p4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08" name="Google Shape;608;p4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47"/>
            <p:cNvGrpSpPr/>
            <p:nvPr/>
          </p:nvGrpSpPr>
          <p:grpSpPr>
            <a:xfrm>
              <a:off x="4824403" y="3421846"/>
              <a:ext cx="110132" cy="130647"/>
              <a:chOff x="5952300" y="3852150"/>
              <a:chExt cx="231225" cy="287200"/>
            </a:xfrm>
          </p:grpSpPr>
          <p:sp>
            <p:nvSpPr>
              <p:cNvPr id="610" name="Google Shape;610;p4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4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7"/>
            <p:cNvSpPr/>
            <p:nvPr/>
          </p:nvSpPr>
          <p:spPr>
            <a:xfrm>
              <a:off x="4442708" y="2990191"/>
              <a:ext cx="762" cy="967"/>
            </a:xfrm>
            <a:custGeom>
              <a:rect b="b" l="l" r="r" t="t"/>
              <a:pathLst>
                <a:path extrusionOk="0" h="85" w="64">
                  <a:moveTo>
                    <a:pt x="63" y="85"/>
                  </a:moveTo>
                  <a:lnTo>
                    <a:pt x="1"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7"/>
            <p:cNvSpPr/>
            <p:nvPr/>
          </p:nvSpPr>
          <p:spPr>
            <a:xfrm>
              <a:off x="4434742" y="2997094"/>
              <a:ext cx="1250" cy="1205"/>
            </a:xfrm>
            <a:custGeom>
              <a:rect b="b" l="l" r="r" t="t"/>
              <a:pathLst>
                <a:path extrusionOk="0" h="106" w="105">
                  <a:moveTo>
                    <a:pt x="0" y="105"/>
                  </a:moveTo>
                  <a:lnTo>
                    <a:pt x="105" y="1"/>
                  </a:lnTo>
                  <a:lnTo>
                    <a:pt x="1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 name="Google Shape;620;p47"/>
            <p:cNvGrpSpPr/>
            <p:nvPr/>
          </p:nvGrpSpPr>
          <p:grpSpPr>
            <a:xfrm>
              <a:off x="4295710" y="3079670"/>
              <a:ext cx="14968" cy="27135"/>
              <a:chOff x="4842300" y="3099950"/>
              <a:chExt cx="31425" cy="59650"/>
            </a:xfrm>
          </p:grpSpPr>
          <p:sp>
            <p:nvSpPr>
              <p:cNvPr id="621" name="Google Shape;621;p4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 name="Google Shape;625;p4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47"/>
            <p:cNvGrpSpPr/>
            <p:nvPr/>
          </p:nvGrpSpPr>
          <p:grpSpPr>
            <a:xfrm>
              <a:off x="3831056" y="2816010"/>
              <a:ext cx="37378" cy="27612"/>
              <a:chOff x="3866750" y="2520350"/>
              <a:chExt cx="78475" cy="60700"/>
            </a:xfrm>
          </p:grpSpPr>
          <p:sp>
            <p:nvSpPr>
              <p:cNvPr id="634" name="Google Shape;634;p4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 name="Google Shape;638;p4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55" name="Google Shape;655;p4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67" name="Google Shape;667;p4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 name="Google Shape;680;p47"/>
            <p:cNvGrpSpPr/>
            <p:nvPr/>
          </p:nvGrpSpPr>
          <p:grpSpPr>
            <a:xfrm>
              <a:off x="3632736" y="3051591"/>
              <a:ext cx="63288" cy="45217"/>
              <a:chOff x="3450375" y="3038225"/>
              <a:chExt cx="132875" cy="99400"/>
            </a:xfrm>
          </p:grpSpPr>
          <p:sp>
            <p:nvSpPr>
              <p:cNvPr id="681" name="Google Shape;681;p4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 name="Google Shape;683;p4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92" name="Google Shape;692;p4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02" name="Google Shape;702;p4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08" name="Google Shape;708;p4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7"/>
            <p:cNvSpPr/>
            <p:nvPr/>
          </p:nvSpPr>
          <p:spPr>
            <a:xfrm>
              <a:off x="4036853" y="2853608"/>
              <a:ext cx="1250" cy="1205"/>
            </a:xfrm>
            <a:custGeom>
              <a:rect b="b" l="l" r="r" t="t"/>
              <a:pathLst>
                <a:path extrusionOk="0" fill="none" h="106" w="105">
                  <a:moveTo>
                    <a:pt x="105" y="105"/>
                  </a:moveTo>
                  <a:lnTo>
                    <a:pt x="0" y="1"/>
                  </a:lnTo>
                </a:path>
              </a:pathLst>
            </a:custGeom>
            <a:solidFill>
              <a:schemeClr val="lt1"/>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47"/>
          <p:cNvSpPr txBox="1"/>
          <p:nvPr>
            <p:ph idx="4294967295" type="ctrTitle"/>
          </p:nvPr>
        </p:nvSpPr>
        <p:spPr>
          <a:xfrm>
            <a:off x="1050600" y="1626049"/>
            <a:ext cx="892800" cy="58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200"/>
              <a:t>MARS</a:t>
            </a:r>
            <a:endParaRPr sz="2200"/>
          </a:p>
        </p:txBody>
      </p:sp>
      <p:sp>
        <p:nvSpPr>
          <p:cNvPr id="719" name="Google Shape;719;p47"/>
          <p:cNvSpPr txBox="1"/>
          <p:nvPr>
            <p:ph idx="4294967295" type="subTitle"/>
          </p:nvPr>
        </p:nvSpPr>
        <p:spPr>
          <a:xfrm>
            <a:off x="491400" y="1948732"/>
            <a:ext cx="1452000" cy="8490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solidFill>
                  <a:schemeClr val="dk1"/>
                </a:solidFill>
              </a:rPr>
              <a:t>Despite being red, Mars is </a:t>
            </a:r>
            <a:r>
              <a:rPr lang="en" sz="1400"/>
              <a:t>a cold place</a:t>
            </a:r>
            <a:endParaRPr sz="1400">
              <a:solidFill>
                <a:schemeClr val="dk1"/>
              </a:solidFill>
            </a:endParaRPr>
          </a:p>
        </p:txBody>
      </p:sp>
      <p:sp>
        <p:nvSpPr>
          <p:cNvPr id="720" name="Google Shape;720;p47"/>
          <p:cNvSpPr txBox="1"/>
          <p:nvPr>
            <p:ph idx="4294967295" type="ctrTitle"/>
          </p:nvPr>
        </p:nvSpPr>
        <p:spPr>
          <a:xfrm>
            <a:off x="7073833" y="2387684"/>
            <a:ext cx="1314900" cy="58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MERCURY</a:t>
            </a:r>
            <a:endParaRPr sz="2200"/>
          </a:p>
        </p:txBody>
      </p:sp>
      <p:sp>
        <p:nvSpPr>
          <p:cNvPr id="721" name="Google Shape;721;p47"/>
          <p:cNvSpPr txBox="1"/>
          <p:nvPr>
            <p:ph idx="4294967295" type="subTitle"/>
          </p:nvPr>
        </p:nvSpPr>
        <p:spPr>
          <a:xfrm>
            <a:off x="7073833" y="2713875"/>
            <a:ext cx="1620300" cy="89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Mercury is the closest planet to the Sun</a:t>
            </a:r>
            <a:endParaRPr sz="1400"/>
          </a:p>
        </p:txBody>
      </p:sp>
      <p:sp>
        <p:nvSpPr>
          <p:cNvPr id="722" name="Google Shape;722;p47"/>
          <p:cNvSpPr txBox="1"/>
          <p:nvPr>
            <p:ph idx="4294967295" type="ctrTitle"/>
          </p:nvPr>
        </p:nvSpPr>
        <p:spPr>
          <a:xfrm>
            <a:off x="588600" y="3059692"/>
            <a:ext cx="1354800" cy="58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200"/>
              <a:t>SATURN</a:t>
            </a:r>
            <a:endParaRPr sz="2200"/>
          </a:p>
        </p:txBody>
      </p:sp>
      <p:sp>
        <p:nvSpPr>
          <p:cNvPr id="723" name="Google Shape;723;p47"/>
          <p:cNvSpPr txBox="1"/>
          <p:nvPr>
            <p:ph idx="4294967295" type="subTitle"/>
          </p:nvPr>
        </p:nvSpPr>
        <p:spPr>
          <a:xfrm>
            <a:off x="588600" y="3379382"/>
            <a:ext cx="1354800" cy="7272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Saturn is the ringed planet and a gas giant</a:t>
            </a:r>
            <a:endParaRPr sz="1400"/>
          </a:p>
        </p:txBody>
      </p:sp>
      <p:sp>
        <p:nvSpPr>
          <p:cNvPr id="724" name="Google Shape;724;p47"/>
          <p:cNvSpPr/>
          <p:nvPr/>
        </p:nvSpPr>
        <p:spPr>
          <a:xfrm>
            <a:off x="1562700" y="1355766"/>
            <a:ext cx="304500" cy="30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7"/>
          <p:cNvSpPr/>
          <p:nvPr/>
        </p:nvSpPr>
        <p:spPr>
          <a:xfrm>
            <a:off x="1562700" y="2791857"/>
            <a:ext cx="304500" cy="304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7"/>
          <p:cNvSpPr/>
          <p:nvPr/>
        </p:nvSpPr>
        <p:spPr>
          <a:xfrm>
            <a:off x="7150033" y="2124450"/>
            <a:ext cx="304500" cy="304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30"/>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140" name="Google Shape;140;p30"/>
          <p:cNvSpPr txBox="1"/>
          <p:nvPr>
            <p:ph idx="1" type="subTitle"/>
          </p:nvPr>
        </p:nvSpPr>
        <p:spPr>
          <a:xfrm flipH="1">
            <a:off x="546575" y="2518225"/>
            <a:ext cx="8050800" cy="1880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t>Here’s what you’ll find in this </a:t>
            </a:r>
            <a:r>
              <a:rPr lang="en">
                <a:uFill>
                  <a:noFill/>
                </a:uFill>
                <a:latin typeface="Hind Vadodara Medium"/>
                <a:ea typeface="Hind Vadodara Medium"/>
                <a:cs typeface="Hind Vadodara Medium"/>
                <a:sym typeface="Hind Vadodara Medium"/>
                <a:hlinkClick r:id="rId3"/>
              </a:rPr>
              <a:t>Slidesgo</a:t>
            </a:r>
            <a:r>
              <a:rPr lang="en">
                <a:uFill>
                  <a:noFill/>
                </a:uFill>
                <a:latin typeface="Raleway Medium"/>
                <a:ea typeface="Raleway Medium"/>
                <a:cs typeface="Raleway Medium"/>
                <a:sym typeface="Raleway Medium"/>
                <a:hlinkClick r:id="rId4"/>
              </a:rPr>
              <a:t> </a:t>
            </a:r>
            <a:r>
              <a:rPr lang="en"/>
              <a:t>template: </a:t>
            </a:r>
            <a:endParaRPr/>
          </a:p>
          <a:p>
            <a:pPr indent="0" lvl="0" marL="0" rtl="0" algn="l">
              <a:spcBef>
                <a:spcPts val="1600"/>
              </a:spcBef>
              <a:spcAft>
                <a:spcPts val="0"/>
              </a:spcAft>
              <a:buNone/>
            </a:pPr>
            <a:r>
              <a:t/>
            </a:r>
            <a:endParaRPr/>
          </a:p>
          <a:p>
            <a:pPr indent="-304800" lvl="0" marL="457200" rtl="0" algn="l">
              <a:lnSpc>
                <a:spcPct val="115000"/>
              </a:lnSpc>
              <a:spcBef>
                <a:spcPts val="0"/>
              </a:spcBef>
              <a:spcAft>
                <a:spcPts val="0"/>
              </a:spcAft>
              <a:buClr>
                <a:schemeClr val="dk1"/>
              </a:buClr>
              <a:buSzPts val="1200"/>
              <a:buAutoNum type="arabicPeriod"/>
            </a:pPr>
            <a:r>
              <a:rPr lang="en"/>
              <a:t>A slide structure based on a newsletter, which you can easily adapt to your needs. For more info on how to edit the template, please visit </a:t>
            </a:r>
            <a:r>
              <a:rPr lang="en">
                <a:uFill>
                  <a:noFill/>
                </a:uFill>
                <a:latin typeface="Hind Vadodara Medium"/>
                <a:ea typeface="Hind Vadodara Medium"/>
                <a:cs typeface="Hind Vadodara Medium"/>
                <a:sym typeface="Hind Vadodara Medium"/>
                <a:hlinkClick r:id="rId5"/>
              </a:rPr>
              <a:t>Slidesgo School</a:t>
            </a:r>
            <a:r>
              <a:rPr lang="en">
                <a:latin typeface="Raleway Medium"/>
                <a:ea typeface="Raleway Medium"/>
                <a:cs typeface="Raleway Medium"/>
                <a:sym typeface="Raleway Medium"/>
              </a:rPr>
              <a:t> </a:t>
            </a:r>
            <a:r>
              <a:rPr lang="en"/>
              <a:t>or read our </a:t>
            </a:r>
            <a:r>
              <a:rPr lang="en">
                <a:uFill>
                  <a:noFill/>
                </a:uFill>
                <a:latin typeface="Hind Vadodara Medium"/>
                <a:ea typeface="Hind Vadodara Medium"/>
                <a:cs typeface="Hind Vadodara Medium"/>
                <a:sym typeface="Hind Vadodara Medium"/>
                <a:hlinkClick r:id="rId6"/>
              </a:rPr>
              <a:t>FAQs</a:t>
            </a:r>
            <a:r>
              <a:rPr lang="en"/>
              <a:t>.</a:t>
            </a:r>
            <a:endParaRPr/>
          </a:p>
          <a:p>
            <a:pPr indent="-304800" lvl="0" marL="457200" rtl="0" algn="l">
              <a:lnSpc>
                <a:spcPct val="115000"/>
              </a:lnSpc>
              <a:spcBef>
                <a:spcPts val="0"/>
              </a:spcBef>
              <a:spcAft>
                <a:spcPts val="0"/>
              </a:spcAft>
              <a:buSzPts val="1200"/>
              <a:buAutoNum type="arabicPeriod"/>
            </a:pPr>
            <a:r>
              <a:rPr lang="en"/>
              <a:t>An assortment of illustrations that are suitable for use in the presentation can be found in the </a:t>
            </a:r>
            <a:r>
              <a:rPr lang="en">
                <a:uFill>
                  <a:noFill/>
                </a:uFill>
                <a:latin typeface="Hind Vadodara Medium"/>
                <a:ea typeface="Hind Vadodara Medium"/>
                <a:cs typeface="Hind Vadodara Medium"/>
                <a:sym typeface="Hind Vadodara Medium"/>
                <a:hlinkClick action="ppaction://hlinksldjump" r:id="rId7"/>
              </a:rPr>
              <a:t>alternative resources</a:t>
            </a:r>
            <a:r>
              <a:rPr lang="en"/>
              <a:t> slide.</a:t>
            </a:r>
            <a:endParaRPr/>
          </a:p>
          <a:p>
            <a:pPr indent="-304800" lvl="0" marL="457200" rtl="0" algn="l">
              <a:lnSpc>
                <a:spcPct val="115000"/>
              </a:lnSpc>
              <a:spcBef>
                <a:spcPts val="0"/>
              </a:spcBef>
              <a:spcAft>
                <a:spcPts val="0"/>
              </a:spcAft>
              <a:buClr>
                <a:schemeClr val="dk1"/>
              </a:buClr>
              <a:buSzPts val="1200"/>
              <a:buAutoNum type="arabicPeriod"/>
            </a:pPr>
            <a:r>
              <a:rPr lang="en"/>
              <a:t>A </a:t>
            </a:r>
            <a:r>
              <a:rPr lang="en">
                <a:uFill>
                  <a:noFill/>
                </a:uFill>
                <a:latin typeface="Hind Vadodara Medium"/>
                <a:ea typeface="Hind Vadodara Medium"/>
                <a:cs typeface="Hind Vadodara Medium"/>
                <a:sym typeface="Hind Vadodara Medium"/>
                <a:hlinkClick action="ppaction://hlinksldjump" r:id="rId8"/>
              </a:rPr>
              <a:t>thanks</a:t>
            </a:r>
            <a:r>
              <a:rPr lang="en">
                <a:uFill>
                  <a:noFill/>
                </a:uFill>
                <a:latin typeface="Raleway Medium"/>
                <a:ea typeface="Raleway Medium"/>
                <a:cs typeface="Raleway Medium"/>
                <a:sym typeface="Raleway Medium"/>
                <a:hlinkClick action="ppaction://hlinksldjump" r:id="rId9"/>
              </a:rPr>
              <a:t> </a:t>
            </a:r>
            <a:r>
              <a:rPr lang="en"/>
              <a:t>slide, which you must keep so that proper credits for our design are given.</a:t>
            </a:r>
            <a:endParaRPr/>
          </a:p>
          <a:p>
            <a:pPr indent="-304800" lvl="0" marL="457200" rtl="0" algn="l">
              <a:lnSpc>
                <a:spcPct val="115000"/>
              </a:lnSpc>
              <a:spcBef>
                <a:spcPts val="0"/>
              </a:spcBef>
              <a:spcAft>
                <a:spcPts val="0"/>
              </a:spcAft>
              <a:buClr>
                <a:schemeClr val="dk1"/>
              </a:buClr>
              <a:buSzPts val="1200"/>
              <a:buAutoNum type="arabicPeriod"/>
            </a:pPr>
            <a:r>
              <a:rPr lang="en"/>
              <a:t>A </a:t>
            </a:r>
            <a:r>
              <a:rPr lang="en">
                <a:uFill>
                  <a:noFill/>
                </a:uFill>
                <a:latin typeface="Hind Vadodara Medium"/>
                <a:ea typeface="Hind Vadodara Medium"/>
                <a:cs typeface="Hind Vadodara Medium"/>
                <a:sym typeface="Hind Vadodara Medium"/>
                <a:hlinkClick action="ppaction://hlinksldjump" r:id="rId10"/>
              </a:rPr>
              <a:t>resources</a:t>
            </a:r>
            <a:r>
              <a:rPr lang="en">
                <a:uFill>
                  <a:noFill/>
                </a:uFill>
                <a:latin typeface="Raleway Medium"/>
                <a:ea typeface="Raleway Medium"/>
                <a:cs typeface="Raleway Medium"/>
                <a:sym typeface="Raleway Medium"/>
                <a:hlinkClick action="ppaction://hlinksldjump" r:id="rId11"/>
              </a:rPr>
              <a:t> </a:t>
            </a:r>
            <a:r>
              <a:rPr lang="en"/>
              <a:t>slide, where you’ll find links to all the elements used in the template.</a:t>
            </a:r>
            <a:endParaRPr/>
          </a:p>
          <a:p>
            <a:pPr indent="-304800" lvl="0" marL="457200" rtl="0" algn="l">
              <a:lnSpc>
                <a:spcPct val="115000"/>
              </a:lnSpc>
              <a:spcBef>
                <a:spcPts val="0"/>
              </a:spcBef>
              <a:spcAft>
                <a:spcPts val="0"/>
              </a:spcAft>
              <a:buClr>
                <a:schemeClr val="dk1"/>
              </a:buClr>
              <a:buSzPts val="1200"/>
              <a:buAutoNum type="arabicPeriod"/>
            </a:pPr>
            <a:r>
              <a:rPr lang="en">
                <a:uFill>
                  <a:noFill/>
                </a:uFill>
                <a:latin typeface="Hind Vadodara Medium"/>
                <a:ea typeface="Hind Vadodara Medium"/>
                <a:cs typeface="Hind Vadodara Medium"/>
                <a:sym typeface="Hind Vadodara Medium"/>
                <a:hlinkClick/>
              </a:rPr>
              <a:t>Instructions for use</a:t>
            </a:r>
            <a:r>
              <a:rPr lang="en"/>
              <a:t>.</a:t>
            </a:r>
            <a:endParaRPr/>
          </a:p>
          <a:p>
            <a:pPr indent="-304800" lvl="0" marL="457200" rtl="0" algn="l">
              <a:lnSpc>
                <a:spcPct val="115000"/>
              </a:lnSpc>
              <a:spcBef>
                <a:spcPts val="0"/>
              </a:spcBef>
              <a:spcAft>
                <a:spcPts val="0"/>
              </a:spcAft>
              <a:buClr>
                <a:schemeClr val="dk1"/>
              </a:buClr>
              <a:buSzPts val="1200"/>
              <a:buAutoNum type="arabicPeriod"/>
            </a:pPr>
            <a:r>
              <a:rPr lang="en"/>
              <a:t>Final slides with: </a:t>
            </a:r>
            <a:endParaRPr/>
          </a:p>
          <a:p>
            <a:pPr indent="-304800" lvl="0" marL="914400" rtl="0" algn="l">
              <a:lnSpc>
                <a:spcPct val="115000"/>
              </a:lnSpc>
              <a:spcBef>
                <a:spcPts val="0"/>
              </a:spcBef>
              <a:spcAft>
                <a:spcPts val="0"/>
              </a:spcAft>
              <a:buClr>
                <a:schemeClr val="dk1"/>
              </a:buClr>
              <a:buSzPts val="1200"/>
              <a:buAutoNum type="arabicPeriod"/>
            </a:pPr>
            <a:r>
              <a:rPr lang="en"/>
              <a:t>The</a:t>
            </a:r>
            <a:r>
              <a:rPr lang="en">
                <a:uFill>
                  <a:noFill/>
                </a:uFill>
                <a:latin typeface="Raleway Medium"/>
                <a:ea typeface="Raleway Medium"/>
                <a:cs typeface="Raleway Medium"/>
                <a:sym typeface="Raleway Medium"/>
                <a:hlinkClick action="ppaction://hlinksldjump" r:id="rId12"/>
              </a:rPr>
              <a:t> </a:t>
            </a:r>
            <a:r>
              <a:rPr lang="en">
                <a:uFill>
                  <a:noFill/>
                </a:uFill>
                <a:latin typeface="Hind Vadodara Medium"/>
                <a:ea typeface="Hind Vadodara Medium"/>
                <a:cs typeface="Hind Vadodara Medium"/>
                <a:sym typeface="Hind Vadodara Medium"/>
                <a:hlinkClick action="ppaction://hlinksldjump" r:id="rId13"/>
              </a:rPr>
              <a:t>fonts and colors</a:t>
            </a:r>
            <a:r>
              <a:rPr lang="en"/>
              <a:t> used in the template.</a:t>
            </a:r>
            <a:endParaRPr/>
          </a:p>
          <a:p>
            <a:pPr indent="-304800" lvl="0" marL="914400" rtl="0" algn="l">
              <a:lnSpc>
                <a:spcPct val="115000"/>
              </a:lnSpc>
              <a:spcBef>
                <a:spcPts val="0"/>
              </a:spcBef>
              <a:spcAft>
                <a:spcPts val="0"/>
              </a:spcAft>
              <a:buClr>
                <a:schemeClr val="dk1"/>
              </a:buClr>
              <a:buSzPts val="1200"/>
              <a:buAutoNum type="arabicPeriod"/>
            </a:pPr>
            <a:r>
              <a:rPr lang="en"/>
              <a:t>More</a:t>
            </a:r>
            <a:r>
              <a:rPr lang="en">
                <a:uFill>
                  <a:noFill/>
                </a:uFill>
                <a:latin typeface="Raleway Medium"/>
                <a:ea typeface="Raleway Medium"/>
                <a:cs typeface="Raleway Medium"/>
                <a:sym typeface="Raleway Medium"/>
                <a:hlinkClick action="ppaction://hlinksldjump" r:id="rId14"/>
              </a:rPr>
              <a:t> </a:t>
            </a:r>
            <a:r>
              <a:rPr lang="en">
                <a:uFill>
                  <a:noFill/>
                </a:uFill>
                <a:latin typeface="Hind Vadodara Medium"/>
                <a:ea typeface="Hind Vadodara Medium"/>
                <a:cs typeface="Hind Vadodara Medium"/>
                <a:sym typeface="Hind Vadodara Medium"/>
                <a:hlinkClick action="ppaction://hlinksldjump" r:id="rId15"/>
              </a:rPr>
              <a:t>infographic resources</a:t>
            </a:r>
            <a:r>
              <a:rPr lang="en"/>
              <a:t>, whose size and color can be edited. </a:t>
            </a:r>
            <a:endParaRPr/>
          </a:p>
          <a:p>
            <a:pPr indent="-304800" lvl="0" marL="914400" rtl="0" algn="l">
              <a:lnSpc>
                <a:spcPct val="115000"/>
              </a:lnSpc>
              <a:spcBef>
                <a:spcPts val="0"/>
              </a:spcBef>
              <a:spcAft>
                <a:spcPts val="0"/>
              </a:spcAft>
              <a:buClr>
                <a:schemeClr val="dk1"/>
              </a:buClr>
              <a:buSzPts val="1200"/>
              <a:buAutoNum type="arabicPeriod"/>
            </a:pPr>
            <a:r>
              <a:rPr lang="en"/>
              <a:t>Sets of </a:t>
            </a:r>
            <a:r>
              <a:rPr lang="en">
                <a:uFill>
                  <a:noFill/>
                </a:uFill>
                <a:latin typeface="Hind Vadodara Medium"/>
                <a:ea typeface="Hind Vadodara Medium"/>
                <a:cs typeface="Hind Vadodara Medium"/>
                <a:sym typeface="Hind Vadodara Medium"/>
                <a:hlinkClick action="ppaction://hlinksldjump" r:id="rId16"/>
              </a:rPr>
              <a:t>customizable icons</a:t>
            </a:r>
            <a:r>
              <a:rPr lang="en"/>
              <a:t> of the following themes: general, business, avatar, creative process, education, help &amp; support, medical, nature, performing arts, SEO &amp; marketing, and teamwork.</a:t>
            </a:r>
            <a:endParaRPr>
              <a:latin typeface="Raleway"/>
              <a:ea typeface="Raleway"/>
              <a:cs typeface="Raleway"/>
              <a:sym typeface="Raleway"/>
            </a:endParaRPr>
          </a:p>
          <a:p>
            <a:pPr indent="0" lvl="0" marL="0" rtl="0" algn="ctr">
              <a:spcBef>
                <a:spcPts val="1600"/>
              </a:spcBef>
              <a:spcAft>
                <a:spcPts val="0"/>
              </a:spcAft>
              <a:buNone/>
            </a:pPr>
            <a:r>
              <a:rPr lang="en"/>
              <a:t>You can delete this slide when you’re done editing the presentation.</a:t>
            </a:r>
            <a:endParaRPr/>
          </a:p>
          <a:p>
            <a:pPr indent="0" lvl="0" marL="0" rtl="0" algn="l">
              <a:lnSpc>
                <a:spcPct val="115000"/>
              </a:lnSpc>
              <a:spcBef>
                <a:spcPts val="0"/>
              </a:spcBef>
              <a:spcAft>
                <a:spcPts val="0"/>
              </a:spcAft>
              <a:buNone/>
            </a:pPr>
            <a:r>
              <a:t/>
            </a:r>
            <a:endParaRPr>
              <a:latin typeface="Raleway"/>
              <a:ea typeface="Raleway"/>
              <a:cs typeface="Raleway"/>
              <a:sym typeface="Raleway"/>
            </a:endParaRPr>
          </a:p>
          <a:p>
            <a:pPr indent="0" lvl="0" marL="0" rtl="0" algn="l">
              <a:lnSpc>
                <a:spcPct val="115000"/>
              </a:lnSpc>
              <a:spcBef>
                <a:spcPts val="0"/>
              </a:spcBef>
              <a:spcAft>
                <a:spcPts val="0"/>
              </a:spcAft>
              <a:buNone/>
            </a:pPr>
            <a:r>
              <a:t/>
            </a:r>
            <a:endParaRPr/>
          </a:p>
          <a:p>
            <a:pPr indent="0" lvl="0" marL="0" rtl="0" algn="ctr">
              <a:spcBef>
                <a:spcPts val="160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sp>
        <p:nvSpPr>
          <p:cNvPr id="731" name="Google Shape;731;p48"/>
          <p:cNvSpPr txBox="1"/>
          <p:nvPr>
            <p:ph type="ctrTitle"/>
          </p:nvPr>
        </p:nvSpPr>
        <p:spPr>
          <a:xfrm flipH="1">
            <a:off x="4847211" y="2553180"/>
            <a:ext cx="3690300" cy="45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WELCOME</a:t>
            </a:r>
            <a:endParaRPr/>
          </a:p>
        </p:txBody>
      </p:sp>
      <p:sp>
        <p:nvSpPr>
          <p:cNvPr id="732" name="Google Shape;732;p48"/>
          <p:cNvSpPr txBox="1"/>
          <p:nvPr>
            <p:ph idx="2" type="title"/>
          </p:nvPr>
        </p:nvSpPr>
        <p:spPr>
          <a:xfrm flipH="1">
            <a:off x="2133750" y="2105829"/>
            <a:ext cx="20001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33" name="Google Shape;733;p48"/>
          <p:cNvSpPr txBox="1"/>
          <p:nvPr>
            <p:ph idx="1" type="subTitle"/>
          </p:nvPr>
        </p:nvSpPr>
        <p:spPr>
          <a:xfrm flipH="1">
            <a:off x="5977611" y="2837721"/>
            <a:ext cx="25599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could enter a subtitle here if you need it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p49"/>
          <p:cNvSpPr txBox="1"/>
          <p:nvPr>
            <p:ph idx="4"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739" name="Google Shape;739;p49"/>
          <p:cNvSpPr/>
          <p:nvPr/>
        </p:nvSpPr>
        <p:spPr>
          <a:xfrm rot="1799986">
            <a:off x="-1101635" y="425817"/>
            <a:ext cx="4988028" cy="2276300"/>
          </a:xfrm>
          <a:custGeom>
            <a:rect b="b" l="l" r="r" t="t"/>
            <a:pathLst>
              <a:path extrusionOk="0" h="41759" w="91506">
                <a:moveTo>
                  <a:pt x="68494" y="4454"/>
                </a:moveTo>
                <a:cubicBezTo>
                  <a:pt x="72710" y="4454"/>
                  <a:pt x="76855" y="6104"/>
                  <a:pt x="79946" y="9204"/>
                </a:cubicBezTo>
                <a:cubicBezTo>
                  <a:pt x="84553" y="13825"/>
                  <a:pt x="85923" y="20778"/>
                  <a:pt x="83408" y="26812"/>
                </a:cubicBezTo>
                <a:cubicBezTo>
                  <a:pt x="80911" y="32836"/>
                  <a:pt x="75021" y="36747"/>
                  <a:pt x="68506" y="36747"/>
                </a:cubicBezTo>
                <a:cubicBezTo>
                  <a:pt x="68494" y="36747"/>
                  <a:pt x="68482" y="36747"/>
                  <a:pt x="68470" y="36747"/>
                </a:cubicBezTo>
                <a:cubicBezTo>
                  <a:pt x="59553" y="36733"/>
                  <a:pt x="52346" y="29497"/>
                  <a:pt x="52360" y="20580"/>
                </a:cubicBezTo>
                <a:cubicBezTo>
                  <a:pt x="52360" y="14037"/>
                  <a:pt x="56317" y="8158"/>
                  <a:pt x="62351" y="5671"/>
                </a:cubicBezTo>
                <a:cubicBezTo>
                  <a:pt x="64338" y="4852"/>
                  <a:pt x="66425" y="4454"/>
                  <a:pt x="68494" y="4454"/>
                </a:cubicBezTo>
                <a:close/>
                <a:moveTo>
                  <a:pt x="69707" y="1"/>
                </a:moveTo>
                <a:cubicBezTo>
                  <a:pt x="67735" y="1"/>
                  <a:pt x="65749" y="280"/>
                  <a:pt x="63807" y="852"/>
                </a:cubicBezTo>
                <a:cubicBezTo>
                  <a:pt x="52010" y="2757"/>
                  <a:pt x="44539" y="16878"/>
                  <a:pt x="24919" y="16878"/>
                </a:cubicBezTo>
                <a:cubicBezTo>
                  <a:pt x="24889" y="16878"/>
                  <a:pt x="24860" y="16878"/>
                  <a:pt x="24831" y="16878"/>
                </a:cubicBezTo>
                <a:cubicBezTo>
                  <a:pt x="20520" y="16863"/>
                  <a:pt x="10826" y="15987"/>
                  <a:pt x="1682" y="15040"/>
                </a:cubicBezTo>
                <a:lnTo>
                  <a:pt x="1682" y="15040"/>
                </a:lnTo>
                <a:cubicBezTo>
                  <a:pt x="1795" y="16143"/>
                  <a:pt x="1824" y="17245"/>
                  <a:pt x="1781" y="18347"/>
                </a:cubicBezTo>
                <a:cubicBezTo>
                  <a:pt x="1640" y="20919"/>
                  <a:pt x="1046" y="23435"/>
                  <a:pt x="1" y="25767"/>
                </a:cubicBezTo>
                <a:cubicBezTo>
                  <a:pt x="9610" y="24820"/>
                  <a:pt x="20252" y="23873"/>
                  <a:pt x="24816" y="23873"/>
                </a:cubicBezTo>
                <a:cubicBezTo>
                  <a:pt x="40828" y="23915"/>
                  <a:pt x="48742" y="33257"/>
                  <a:pt x="57476" y="37807"/>
                </a:cubicBezTo>
                <a:cubicBezTo>
                  <a:pt x="61097" y="40414"/>
                  <a:pt x="65389" y="41759"/>
                  <a:pt x="69716" y="41759"/>
                </a:cubicBezTo>
                <a:cubicBezTo>
                  <a:pt x="72380" y="41759"/>
                  <a:pt x="75058" y="41249"/>
                  <a:pt x="77600" y="40210"/>
                </a:cubicBezTo>
                <a:cubicBezTo>
                  <a:pt x="84270" y="37482"/>
                  <a:pt x="89061" y="31504"/>
                  <a:pt x="90290" y="24396"/>
                </a:cubicBezTo>
                <a:cubicBezTo>
                  <a:pt x="91506" y="17302"/>
                  <a:pt x="88962" y="10066"/>
                  <a:pt x="83577" y="5275"/>
                </a:cubicBezTo>
                <a:cubicBezTo>
                  <a:pt x="79706" y="1831"/>
                  <a:pt x="74753" y="1"/>
                  <a:pt x="69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9"/>
          <p:cNvSpPr/>
          <p:nvPr/>
        </p:nvSpPr>
        <p:spPr>
          <a:xfrm>
            <a:off x="1378900" y="1001085"/>
            <a:ext cx="2459700" cy="245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41" name="Google Shape;741;p49"/>
          <p:cNvPicPr preferRelativeResize="0"/>
          <p:nvPr/>
        </p:nvPicPr>
        <p:blipFill rotWithShape="1">
          <a:blip r:embed="rId3">
            <a:alphaModFix/>
          </a:blip>
          <a:srcRect b="30343" l="0" r="0" t="2967"/>
          <a:stretch/>
        </p:blipFill>
        <p:spPr>
          <a:xfrm>
            <a:off x="1712391" y="1334274"/>
            <a:ext cx="1792500" cy="1793100"/>
          </a:xfrm>
          <a:prstGeom prst="ellipse">
            <a:avLst/>
          </a:prstGeom>
          <a:noFill/>
          <a:ln cap="flat" cmpd="sng" w="76200">
            <a:solidFill>
              <a:schemeClr val="lt2"/>
            </a:solidFill>
            <a:prstDash val="solid"/>
            <a:round/>
            <a:headEnd len="sm" w="sm" type="none"/>
            <a:tailEnd len="sm" w="sm" type="none"/>
          </a:ln>
        </p:spPr>
      </p:pic>
      <p:sp>
        <p:nvSpPr>
          <p:cNvPr id="742" name="Google Shape;742;p49"/>
          <p:cNvSpPr/>
          <p:nvPr/>
        </p:nvSpPr>
        <p:spPr>
          <a:xfrm rot="-9817526">
            <a:off x="5292126" y="2799877"/>
            <a:ext cx="4988084" cy="2276325"/>
          </a:xfrm>
          <a:custGeom>
            <a:rect b="b" l="l" r="r" t="t"/>
            <a:pathLst>
              <a:path extrusionOk="0" h="41759" w="91506">
                <a:moveTo>
                  <a:pt x="68494" y="4454"/>
                </a:moveTo>
                <a:cubicBezTo>
                  <a:pt x="72710" y="4454"/>
                  <a:pt x="76855" y="6104"/>
                  <a:pt x="79946" y="9204"/>
                </a:cubicBezTo>
                <a:cubicBezTo>
                  <a:pt x="84553" y="13825"/>
                  <a:pt x="85923" y="20778"/>
                  <a:pt x="83408" y="26812"/>
                </a:cubicBezTo>
                <a:cubicBezTo>
                  <a:pt x="80911" y="32836"/>
                  <a:pt x="75021" y="36747"/>
                  <a:pt x="68506" y="36747"/>
                </a:cubicBezTo>
                <a:cubicBezTo>
                  <a:pt x="68494" y="36747"/>
                  <a:pt x="68482" y="36747"/>
                  <a:pt x="68470" y="36747"/>
                </a:cubicBezTo>
                <a:cubicBezTo>
                  <a:pt x="59553" y="36733"/>
                  <a:pt x="52346" y="29497"/>
                  <a:pt x="52360" y="20580"/>
                </a:cubicBezTo>
                <a:cubicBezTo>
                  <a:pt x="52360" y="14037"/>
                  <a:pt x="56317" y="8158"/>
                  <a:pt x="62351" y="5671"/>
                </a:cubicBezTo>
                <a:cubicBezTo>
                  <a:pt x="64338" y="4852"/>
                  <a:pt x="66425" y="4454"/>
                  <a:pt x="68494" y="4454"/>
                </a:cubicBezTo>
                <a:close/>
                <a:moveTo>
                  <a:pt x="69707" y="1"/>
                </a:moveTo>
                <a:cubicBezTo>
                  <a:pt x="67735" y="1"/>
                  <a:pt x="65749" y="280"/>
                  <a:pt x="63807" y="852"/>
                </a:cubicBezTo>
                <a:cubicBezTo>
                  <a:pt x="52010" y="2757"/>
                  <a:pt x="44539" y="16878"/>
                  <a:pt x="24919" y="16878"/>
                </a:cubicBezTo>
                <a:cubicBezTo>
                  <a:pt x="24889" y="16878"/>
                  <a:pt x="24860" y="16878"/>
                  <a:pt x="24831" y="16878"/>
                </a:cubicBezTo>
                <a:cubicBezTo>
                  <a:pt x="20520" y="16863"/>
                  <a:pt x="10826" y="15987"/>
                  <a:pt x="1682" y="15040"/>
                </a:cubicBezTo>
                <a:lnTo>
                  <a:pt x="1682" y="15040"/>
                </a:lnTo>
                <a:cubicBezTo>
                  <a:pt x="1795" y="16143"/>
                  <a:pt x="1824" y="17245"/>
                  <a:pt x="1781" y="18347"/>
                </a:cubicBezTo>
                <a:cubicBezTo>
                  <a:pt x="1640" y="20919"/>
                  <a:pt x="1046" y="23435"/>
                  <a:pt x="1" y="25767"/>
                </a:cubicBezTo>
                <a:cubicBezTo>
                  <a:pt x="9610" y="24820"/>
                  <a:pt x="20252" y="23873"/>
                  <a:pt x="24816" y="23873"/>
                </a:cubicBezTo>
                <a:cubicBezTo>
                  <a:pt x="40828" y="23915"/>
                  <a:pt x="48742" y="33257"/>
                  <a:pt x="57476" y="37807"/>
                </a:cubicBezTo>
                <a:cubicBezTo>
                  <a:pt x="61097" y="40414"/>
                  <a:pt x="65389" y="41759"/>
                  <a:pt x="69716" y="41759"/>
                </a:cubicBezTo>
                <a:cubicBezTo>
                  <a:pt x="72380" y="41759"/>
                  <a:pt x="75058" y="41249"/>
                  <a:pt x="77600" y="40210"/>
                </a:cubicBezTo>
                <a:cubicBezTo>
                  <a:pt x="84270" y="37482"/>
                  <a:pt x="89061" y="31504"/>
                  <a:pt x="90290" y="24396"/>
                </a:cubicBezTo>
                <a:cubicBezTo>
                  <a:pt x="91506" y="17302"/>
                  <a:pt x="88962" y="10066"/>
                  <a:pt x="83577" y="5275"/>
                </a:cubicBezTo>
                <a:cubicBezTo>
                  <a:pt x="79706" y="1831"/>
                  <a:pt x="74753" y="1"/>
                  <a:pt x="69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9"/>
          <p:cNvSpPr txBox="1"/>
          <p:nvPr>
            <p:ph idx="2" type="ctrTitle"/>
          </p:nvPr>
        </p:nvSpPr>
        <p:spPr>
          <a:xfrm flipH="1">
            <a:off x="1505901" y="3702014"/>
            <a:ext cx="2205600" cy="62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HELENA PATTERSON</a:t>
            </a:r>
            <a:endParaRPr/>
          </a:p>
        </p:txBody>
      </p:sp>
      <p:sp>
        <p:nvSpPr>
          <p:cNvPr id="744" name="Google Shape;744;p49"/>
          <p:cNvSpPr txBox="1"/>
          <p:nvPr>
            <p:ph idx="1" type="subTitle"/>
          </p:nvPr>
        </p:nvSpPr>
        <p:spPr>
          <a:xfrm flipH="1">
            <a:off x="1483662" y="4161895"/>
            <a:ext cx="2250000" cy="61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745" name="Google Shape;745;p49"/>
          <p:cNvSpPr txBox="1"/>
          <p:nvPr>
            <p:ph idx="3" type="subTitle"/>
          </p:nvPr>
        </p:nvSpPr>
        <p:spPr>
          <a:xfrm flipH="1">
            <a:off x="5408076" y="1497548"/>
            <a:ext cx="2250000" cy="61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746" name="Google Shape;746;p49"/>
          <p:cNvSpPr txBox="1"/>
          <p:nvPr>
            <p:ph type="ctrTitle"/>
          </p:nvPr>
        </p:nvSpPr>
        <p:spPr>
          <a:xfrm flipH="1">
            <a:off x="5408076" y="1087185"/>
            <a:ext cx="2250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JULIA LARA</a:t>
            </a:r>
            <a:endParaRPr/>
          </a:p>
        </p:txBody>
      </p:sp>
      <p:sp>
        <p:nvSpPr>
          <p:cNvPr id="747" name="Google Shape;747;p49"/>
          <p:cNvSpPr/>
          <p:nvPr/>
        </p:nvSpPr>
        <p:spPr>
          <a:xfrm>
            <a:off x="5303217" y="2324960"/>
            <a:ext cx="2459700" cy="245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48" name="Google Shape;748;p49"/>
          <p:cNvPicPr preferRelativeResize="0"/>
          <p:nvPr/>
        </p:nvPicPr>
        <p:blipFill rotWithShape="1">
          <a:blip r:embed="rId4">
            <a:alphaModFix/>
          </a:blip>
          <a:srcRect b="18240" l="19474" r="26035" t="0"/>
          <a:stretch/>
        </p:blipFill>
        <p:spPr>
          <a:xfrm>
            <a:off x="5636816" y="2666247"/>
            <a:ext cx="1792500" cy="1793100"/>
          </a:xfrm>
          <a:prstGeom prst="ellipse">
            <a:avLst/>
          </a:prstGeom>
          <a:noFill/>
          <a:ln cap="flat" cmpd="sng" w="76200">
            <a:solidFill>
              <a:schemeClr val="lt2"/>
            </a:solidFill>
            <a:prstDash val="solid"/>
            <a:round/>
            <a:headEnd len="sm" w="sm" type="none"/>
            <a:tailEnd len="sm" w="sm" type="none"/>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p50"/>
          <p:cNvSpPr txBox="1"/>
          <p:nvPr>
            <p:ph type="ctrTitle"/>
          </p:nvPr>
        </p:nvSpPr>
        <p:spPr>
          <a:xfrm flipH="1">
            <a:off x="2726850" y="2897239"/>
            <a:ext cx="3690300" cy="45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754" name="Google Shape;754;p50"/>
          <p:cNvSpPr txBox="1"/>
          <p:nvPr>
            <p:ph idx="2" type="title"/>
          </p:nvPr>
        </p:nvSpPr>
        <p:spPr>
          <a:xfrm flipH="1">
            <a:off x="3451650" y="1351346"/>
            <a:ext cx="2240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755" name="Google Shape;755;p50"/>
          <p:cNvSpPr txBox="1"/>
          <p:nvPr>
            <p:ph idx="1" type="subTitle"/>
          </p:nvPr>
        </p:nvSpPr>
        <p:spPr>
          <a:xfrm flipH="1">
            <a:off x="3292050" y="3488360"/>
            <a:ext cx="25599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could enter a subtitle here if you need it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51"/>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 OF PAST EVENTS</a:t>
            </a:r>
            <a:endParaRPr/>
          </a:p>
        </p:txBody>
      </p:sp>
      <p:sp>
        <p:nvSpPr>
          <p:cNvPr id="761" name="Google Shape;761;p51"/>
          <p:cNvSpPr txBox="1"/>
          <p:nvPr>
            <p:ph idx="4294967295" type="subTitle"/>
          </p:nvPr>
        </p:nvSpPr>
        <p:spPr>
          <a:xfrm flipH="1">
            <a:off x="610104" y="3638807"/>
            <a:ext cx="17238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It’s the biggest planet of them all</a:t>
            </a:r>
            <a:endParaRPr sz="1400"/>
          </a:p>
        </p:txBody>
      </p:sp>
      <p:sp>
        <p:nvSpPr>
          <p:cNvPr id="762" name="Google Shape;762;p51"/>
          <p:cNvSpPr txBox="1"/>
          <p:nvPr>
            <p:ph idx="4294967295" type="ctrTitle"/>
          </p:nvPr>
        </p:nvSpPr>
        <p:spPr>
          <a:xfrm flipH="1">
            <a:off x="691770" y="327254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JUPITER</a:t>
            </a:r>
            <a:endParaRPr sz="2200"/>
          </a:p>
        </p:txBody>
      </p:sp>
      <p:sp>
        <p:nvSpPr>
          <p:cNvPr id="763" name="Google Shape;763;p51"/>
          <p:cNvSpPr txBox="1"/>
          <p:nvPr>
            <p:ph idx="4294967295" type="subTitle"/>
          </p:nvPr>
        </p:nvSpPr>
        <p:spPr>
          <a:xfrm flipH="1">
            <a:off x="3665091" y="3638807"/>
            <a:ext cx="18549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Mercury is the closest planet to the Sun </a:t>
            </a:r>
            <a:endParaRPr sz="1400"/>
          </a:p>
        </p:txBody>
      </p:sp>
      <p:sp>
        <p:nvSpPr>
          <p:cNvPr id="764" name="Google Shape;764;p51"/>
          <p:cNvSpPr txBox="1"/>
          <p:nvPr>
            <p:ph idx="4294967295" type="ctrTitle"/>
          </p:nvPr>
        </p:nvSpPr>
        <p:spPr>
          <a:xfrm flipH="1">
            <a:off x="3812270" y="327254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MERCURY</a:t>
            </a:r>
            <a:endParaRPr sz="2200"/>
          </a:p>
        </p:txBody>
      </p:sp>
      <p:sp>
        <p:nvSpPr>
          <p:cNvPr id="765" name="Google Shape;765;p51"/>
          <p:cNvSpPr txBox="1"/>
          <p:nvPr>
            <p:ph idx="4294967295" type="subTitle"/>
          </p:nvPr>
        </p:nvSpPr>
        <p:spPr>
          <a:xfrm flipH="1">
            <a:off x="6821281" y="3638807"/>
            <a:ext cx="17238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It’s the second planet from the Sun</a:t>
            </a:r>
            <a:endParaRPr sz="1400"/>
          </a:p>
        </p:txBody>
      </p:sp>
      <p:sp>
        <p:nvSpPr>
          <p:cNvPr id="766" name="Google Shape;766;p51"/>
          <p:cNvSpPr txBox="1"/>
          <p:nvPr>
            <p:ph idx="4294967295" type="ctrTitle"/>
          </p:nvPr>
        </p:nvSpPr>
        <p:spPr>
          <a:xfrm flipH="1">
            <a:off x="6902946" y="327254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VENUS</a:t>
            </a:r>
            <a:endParaRPr sz="2200"/>
          </a:p>
        </p:txBody>
      </p:sp>
      <p:sp>
        <p:nvSpPr>
          <p:cNvPr id="767" name="Google Shape;767;p51"/>
          <p:cNvSpPr txBox="1"/>
          <p:nvPr>
            <p:ph idx="4294967295" type="subTitle"/>
          </p:nvPr>
        </p:nvSpPr>
        <p:spPr>
          <a:xfrm flipH="1">
            <a:off x="5253640" y="1622811"/>
            <a:ext cx="17238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It’s the farthest planet from the Sun</a:t>
            </a:r>
            <a:endParaRPr sz="1400"/>
          </a:p>
        </p:txBody>
      </p:sp>
      <p:sp>
        <p:nvSpPr>
          <p:cNvPr id="768" name="Google Shape;768;p51"/>
          <p:cNvSpPr txBox="1"/>
          <p:nvPr>
            <p:ph idx="4294967295" type="ctrTitle"/>
          </p:nvPr>
        </p:nvSpPr>
        <p:spPr>
          <a:xfrm flipH="1">
            <a:off x="5335240" y="125733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NEPTUNE</a:t>
            </a:r>
            <a:endParaRPr sz="2200"/>
          </a:p>
        </p:txBody>
      </p:sp>
      <p:sp>
        <p:nvSpPr>
          <p:cNvPr id="769" name="Google Shape;769;p51"/>
          <p:cNvSpPr txBox="1"/>
          <p:nvPr>
            <p:ph idx="4294967295" type="subTitle"/>
          </p:nvPr>
        </p:nvSpPr>
        <p:spPr>
          <a:xfrm flipH="1">
            <a:off x="2154399" y="1622811"/>
            <a:ext cx="17238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Saturn is the ringed one and a gas giant</a:t>
            </a:r>
            <a:endParaRPr sz="1400"/>
          </a:p>
        </p:txBody>
      </p:sp>
      <p:sp>
        <p:nvSpPr>
          <p:cNvPr id="770" name="Google Shape;770;p51"/>
          <p:cNvSpPr txBox="1"/>
          <p:nvPr>
            <p:ph idx="4294967295" type="ctrTitle"/>
          </p:nvPr>
        </p:nvSpPr>
        <p:spPr>
          <a:xfrm flipH="1">
            <a:off x="2236064" y="125733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SATURN</a:t>
            </a:r>
            <a:endParaRPr sz="2200"/>
          </a:p>
        </p:txBody>
      </p:sp>
      <p:grpSp>
        <p:nvGrpSpPr>
          <p:cNvPr id="771" name="Google Shape;771;p51"/>
          <p:cNvGrpSpPr/>
          <p:nvPr/>
        </p:nvGrpSpPr>
        <p:grpSpPr>
          <a:xfrm>
            <a:off x="1257254" y="2429325"/>
            <a:ext cx="2171408" cy="741991"/>
            <a:chOff x="1166400" y="2429325"/>
            <a:chExt cx="2171408" cy="741991"/>
          </a:xfrm>
        </p:grpSpPr>
        <p:sp>
          <p:nvSpPr>
            <p:cNvPr id="772" name="Google Shape;772;p51"/>
            <p:cNvSpPr/>
            <p:nvPr/>
          </p:nvSpPr>
          <p:spPr>
            <a:xfrm>
              <a:off x="1166400" y="2429325"/>
              <a:ext cx="2171408" cy="741991"/>
            </a:xfrm>
            <a:custGeom>
              <a:rect b="b" l="l" r="r" t="t"/>
              <a:pathLst>
                <a:path extrusionOk="0" h="56814" w="166264">
                  <a:moveTo>
                    <a:pt x="17515" y="19447"/>
                  </a:moveTo>
                  <a:cubicBezTo>
                    <a:pt x="19753" y="19447"/>
                    <a:pt x="21955" y="20321"/>
                    <a:pt x="23601" y="21966"/>
                  </a:cubicBezTo>
                  <a:cubicBezTo>
                    <a:pt x="26045" y="24411"/>
                    <a:pt x="26780" y="28114"/>
                    <a:pt x="25452" y="31322"/>
                  </a:cubicBezTo>
                  <a:cubicBezTo>
                    <a:pt x="24123" y="34530"/>
                    <a:pt x="21000" y="36621"/>
                    <a:pt x="17524" y="36621"/>
                  </a:cubicBezTo>
                  <a:cubicBezTo>
                    <a:pt x="12775" y="36621"/>
                    <a:pt x="8932" y="32777"/>
                    <a:pt x="8932" y="28029"/>
                  </a:cubicBezTo>
                  <a:cubicBezTo>
                    <a:pt x="8932" y="24566"/>
                    <a:pt x="11023" y="21429"/>
                    <a:pt x="14231" y="20101"/>
                  </a:cubicBezTo>
                  <a:cubicBezTo>
                    <a:pt x="15293" y="19661"/>
                    <a:pt x="16408" y="19447"/>
                    <a:pt x="17515" y="19447"/>
                  </a:cubicBezTo>
                  <a:close/>
                  <a:moveTo>
                    <a:pt x="136207" y="6059"/>
                  </a:moveTo>
                  <a:cubicBezTo>
                    <a:pt x="139038" y="6059"/>
                    <a:pt x="141893" y="6607"/>
                    <a:pt x="144613" y="7735"/>
                  </a:cubicBezTo>
                  <a:cubicBezTo>
                    <a:pt x="152824" y="11141"/>
                    <a:pt x="158180" y="19154"/>
                    <a:pt x="158180" y="28029"/>
                  </a:cubicBezTo>
                  <a:cubicBezTo>
                    <a:pt x="158180" y="40168"/>
                    <a:pt x="148344" y="50004"/>
                    <a:pt x="136219" y="50004"/>
                  </a:cubicBezTo>
                  <a:cubicBezTo>
                    <a:pt x="127330" y="50004"/>
                    <a:pt x="119317" y="44648"/>
                    <a:pt x="115911" y="36437"/>
                  </a:cubicBezTo>
                  <a:cubicBezTo>
                    <a:pt x="112505" y="28227"/>
                    <a:pt x="114385" y="18786"/>
                    <a:pt x="120674" y="12498"/>
                  </a:cubicBezTo>
                  <a:cubicBezTo>
                    <a:pt x="124879" y="8292"/>
                    <a:pt x="130494" y="6059"/>
                    <a:pt x="136207" y="6059"/>
                  </a:cubicBezTo>
                  <a:close/>
                  <a:moveTo>
                    <a:pt x="137850" y="1"/>
                  </a:moveTo>
                  <a:cubicBezTo>
                    <a:pt x="135144" y="1"/>
                    <a:pt x="132420" y="388"/>
                    <a:pt x="129761" y="1178"/>
                  </a:cubicBezTo>
                  <a:cubicBezTo>
                    <a:pt x="128559" y="1390"/>
                    <a:pt x="127372" y="1673"/>
                    <a:pt x="126199" y="2068"/>
                  </a:cubicBezTo>
                  <a:cubicBezTo>
                    <a:pt x="120900" y="3778"/>
                    <a:pt x="116081" y="7170"/>
                    <a:pt x="110838" y="10745"/>
                  </a:cubicBezTo>
                  <a:cubicBezTo>
                    <a:pt x="102147" y="16681"/>
                    <a:pt x="92226" y="23083"/>
                    <a:pt x="76794" y="23083"/>
                  </a:cubicBezTo>
                  <a:cubicBezTo>
                    <a:pt x="70222" y="23083"/>
                    <a:pt x="54479" y="21613"/>
                    <a:pt x="40870" y="20200"/>
                  </a:cubicBezTo>
                  <a:cubicBezTo>
                    <a:pt x="37987" y="19903"/>
                    <a:pt x="35189" y="19592"/>
                    <a:pt x="32603" y="19309"/>
                  </a:cubicBezTo>
                  <a:cubicBezTo>
                    <a:pt x="29424" y="13843"/>
                    <a:pt x="23629" y="10632"/>
                    <a:pt x="17535" y="10632"/>
                  </a:cubicBezTo>
                  <a:cubicBezTo>
                    <a:pt x="15988" y="10632"/>
                    <a:pt x="14422" y="10839"/>
                    <a:pt x="12874" y="11268"/>
                  </a:cubicBezTo>
                  <a:cubicBezTo>
                    <a:pt x="5243" y="13388"/>
                    <a:pt x="0" y="20398"/>
                    <a:pt x="127" y="28326"/>
                  </a:cubicBezTo>
                  <a:cubicBezTo>
                    <a:pt x="254" y="36254"/>
                    <a:pt x="5709" y="43094"/>
                    <a:pt x="13411" y="44959"/>
                  </a:cubicBezTo>
                  <a:cubicBezTo>
                    <a:pt x="14787" y="45295"/>
                    <a:pt x="16173" y="45457"/>
                    <a:pt x="17542" y="45457"/>
                  </a:cubicBezTo>
                  <a:cubicBezTo>
                    <a:pt x="23836" y="45457"/>
                    <a:pt x="29784" y="42030"/>
                    <a:pt x="32871" y="36296"/>
                  </a:cubicBezTo>
                  <a:cubicBezTo>
                    <a:pt x="35161" y="36056"/>
                    <a:pt x="37605" y="35787"/>
                    <a:pt x="40135" y="35533"/>
                  </a:cubicBezTo>
                  <a:cubicBezTo>
                    <a:pt x="53914" y="34120"/>
                    <a:pt x="70109" y="32593"/>
                    <a:pt x="76794" y="32593"/>
                  </a:cubicBezTo>
                  <a:cubicBezTo>
                    <a:pt x="98571" y="32593"/>
                    <a:pt x="109354" y="45312"/>
                    <a:pt x="121253" y="51460"/>
                  </a:cubicBezTo>
                  <a:cubicBezTo>
                    <a:pt x="126165" y="54997"/>
                    <a:pt x="131988" y="56814"/>
                    <a:pt x="137859" y="56814"/>
                  </a:cubicBezTo>
                  <a:cubicBezTo>
                    <a:pt x="141582" y="56814"/>
                    <a:pt x="145324" y="56083"/>
                    <a:pt x="148867" y="54597"/>
                  </a:cubicBezTo>
                  <a:cubicBezTo>
                    <a:pt x="157982" y="50767"/>
                    <a:pt x="164455" y="42472"/>
                    <a:pt x="165953" y="32692"/>
                  </a:cubicBezTo>
                  <a:cubicBezTo>
                    <a:pt x="166165" y="31279"/>
                    <a:pt x="166264" y="29852"/>
                    <a:pt x="166264" y="28424"/>
                  </a:cubicBezTo>
                  <a:cubicBezTo>
                    <a:pt x="166264" y="19846"/>
                    <a:pt x="162406" y="11749"/>
                    <a:pt x="155749" y="6350"/>
                  </a:cubicBezTo>
                  <a:cubicBezTo>
                    <a:pt x="150625" y="2191"/>
                    <a:pt x="144289" y="1"/>
                    <a:pt x="1378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1"/>
            <p:cNvSpPr/>
            <p:nvPr/>
          </p:nvSpPr>
          <p:spPr>
            <a:xfrm>
              <a:off x="1183285" y="2583183"/>
              <a:ext cx="424800" cy="424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 name="Google Shape;774;p51"/>
          <p:cNvSpPr/>
          <p:nvPr/>
        </p:nvSpPr>
        <p:spPr>
          <a:xfrm>
            <a:off x="7470669" y="2583183"/>
            <a:ext cx="424800" cy="42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 name="Google Shape;775;p51"/>
          <p:cNvGrpSpPr/>
          <p:nvPr/>
        </p:nvGrpSpPr>
        <p:grpSpPr>
          <a:xfrm>
            <a:off x="2796570" y="2429325"/>
            <a:ext cx="2171408" cy="741991"/>
            <a:chOff x="2705717" y="2429325"/>
            <a:chExt cx="2171408" cy="741991"/>
          </a:xfrm>
        </p:grpSpPr>
        <p:sp>
          <p:nvSpPr>
            <p:cNvPr id="776" name="Google Shape;776;p51"/>
            <p:cNvSpPr/>
            <p:nvPr/>
          </p:nvSpPr>
          <p:spPr>
            <a:xfrm>
              <a:off x="2705717" y="2429325"/>
              <a:ext cx="2171408" cy="741991"/>
            </a:xfrm>
            <a:custGeom>
              <a:rect b="b" l="l" r="r" t="t"/>
              <a:pathLst>
                <a:path extrusionOk="0" h="56814" w="166264">
                  <a:moveTo>
                    <a:pt x="17515" y="19447"/>
                  </a:moveTo>
                  <a:cubicBezTo>
                    <a:pt x="19753" y="19447"/>
                    <a:pt x="21955" y="20321"/>
                    <a:pt x="23601" y="21966"/>
                  </a:cubicBezTo>
                  <a:cubicBezTo>
                    <a:pt x="26045" y="24411"/>
                    <a:pt x="26780" y="28114"/>
                    <a:pt x="25452" y="31322"/>
                  </a:cubicBezTo>
                  <a:cubicBezTo>
                    <a:pt x="24123" y="34530"/>
                    <a:pt x="21000" y="36621"/>
                    <a:pt x="17524" y="36621"/>
                  </a:cubicBezTo>
                  <a:cubicBezTo>
                    <a:pt x="12775" y="36621"/>
                    <a:pt x="8932" y="32777"/>
                    <a:pt x="8932" y="28029"/>
                  </a:cubicBezTo>
                  <a:cubicBezTo>
                    <a:pt x="8932" y="24566"/>
                    <a:pt x="11023" y="21429"/>
                    <a:pt x="14231" y="20101"/>
                  </a:cubicBezTo>
                  <a:cubicBezTo>
                    <a:pt x="15293" y="19661"/>
                    <a:pt x="16408" y="19447"/>
                    <a:pt x="17515" y="19447"/>
                  </a:cubicBezTo>
                  <a:close/>
                  <a:moveTo>
                    <a:pt x="136207" y="6059"/>
                  </a:moveTo>
                  <a:cubicBezTo>
                    <a:pt x="139038" y="6059"/>
                    <a:pt x="141893" y="6607"/>
                    <a:pt x="144613" y="7735"/>
                  </a:cubicBezTo>
                  <a:cubicBezTo>
                    <a:pt x="152824" y="11141"/>
                    <a:pt x="158180" y="19154"/>
                    <a:pt x="158180" y="28029"/>
                  </a:cubicBezTo>
                  <a:cubicBezTo>
                    <a:pt x="158180" y="40168"/>
                    <a:pt x="148344" y="50004"/>
                    <a:pt x="136219" y="50004"/>
                  </a:cubicBezTo>
                  <a:cubicBezTo>
                    <a:pt x="127330" y="50004"/>
                    <a:pt x="119317" y="44648"/>
                    <a:pt x="115911" y="36437"/>
                  </a:cubicBezTo>
                  <a:cubicBezTo>
                    <a:pt x="112505" y="28227"/>
                    <a:pt x="114385" y="18786"/>
                    <a:pt x="120674" y="12498"/>
                  </a:cubicBezTo>
                  <a:cubicBezTo>
                    <a:pt x="124879" y="8292"/>
                    <a:pt x="130494" y="6059"/>
                    <a:pt x="136207" y="6059"/>
                  </a:cubicBezTo>
                  <a:close/>
                  <a:moveTo>
                    <a:pt x="137850" y="1"/>
                  </a:moveTo>
                  <a:cubicBezTo>
                    <a:pt x="135144" y="1"/>
                    <a:pt x="132420" y="388"/>
                    <a:pt x="129761" y="1178"/>
                  </a:cubicBezTo>
                  <a:cubicBezTo>
                    <a:pt x="128559" y="1390"/>
                    <a:pt x="127372" y="1673"/>
                    <a:pt x="126199" y="2068"/>
                  </a:cubicBezTo>
                  <a:cubicBezTo>
                    <a:pt x="120900" y="3778"/>
                    <a:pt x="116081" y="7170"/>
                    <a:pt x="110838" y="10745"/>
                  </a:cubicBezTo>
                  <a:cubicBezTo>
                    <a:pt x="102147" y="16681"/>
                    <a:pt x="92226" y="23083"/>
                    <a:pt x="76794" y="23083"/>
                  </a:cubicBezTo>
                  <a:cubicBezTo>
                    <a:pt x="70222" y="23083"/>
                    <a:pt x="54479" y="21613"/>
                    <a:pt x="40870" y="20200"/>
                  </a:cubicBezTo>
                  <a:cubicBezTo>
                    <a:pt x="37987" y="19903"/>
                    <a:pt x="35189" y="19592"/>
                    <a:pt x="32603" y="19309"/>
                  </a:cubicBezTo>
                  <a:cubicBezTo>
                    <a:pt x="29424" y="13843"/>
                    <a:pt x="23629" y="10632"/>
                    <a:pt x="17535" y="10632"/>
                  </a:cubicBezTo>
                  <a:cubicBezTo>
                    <a:pt x="15988" y="10632"/>
                    <a:pt x="14422" y="10839"/>
                    <a:pt x="12874" y="11268"/>
                  </a:cubicBezTo>
                  <a:cubicBezTo>
                    <a:pt x="5243" y="13388"/>
                    <a:pt x="0" y="20398"/>
                    <a:pt x="127" y="28326"/>
                  </a:cubicBezTo>
                  <a:cubicBezTo>
                    <a:pt x="254" y="36254"/>
                    <a:pt x="5709" y="43094"/>
                    <a:pt x="13411" y="44959"/>
                  </a:cubicBezTo>
                  <a:cubicBezTo>
                    <a:pt x="14787" y="45295"/>
                    <a:pt x="16173" y="45457"/>
                    <a:pt x="17542" y="45457"/>
                  </a:cubicBezTo>
                  <a:cubicBezTo>
                    <a:pt x="23836" y="45457"/>
                    <a:pt x="29784" y="42030"/>
                    <a:pt x="32871" y="36296"/>
                  </a:cubicBezTo>
                  <a:cubicBezTo>
                    <a:pt x="35161" y="36056"/>
                    <a:pt x="37605" y="35787"/>
                    <a:pt x="40135" y="35533"/>
                  </a:cubicBezTo>
                  <a:cubicBezTo>
                    <a:pt x="53914" y="34120"/>
                    <a:pt x="70109" y="32593"/>
                    <a:pt x="76794" y="32593"/>
                  </a:cubicBezTo>
                  <a:cubicBezTo>
                    <a:pt x="98571" y="32593"/>
                    <a:pt x="109354" y="45312"/>
                    <a:pt x="121253" y="51460"/>
                  </a:cubicBezTo>
                  <a:cubicBezTo>
                    <a:pt x="126165" y="54997"/>
                    <a:pt x="131988" y="56814"/>
                    <a:pt x="137859" y="56814"/>
                  </a:cubicBezTo>
                  <a:cubicBezTo>
                    <a:pt x="141582" y="56814"/>
                    <a:pt x="145324" y="56083"/>
                    <a:pt x="148867" y="54597"/>
                  </a:cubicBezTo>
                  <a:cubicBezTo>
                    <a:pt x="157982" y="50767"/>
                    <a:pt x="164455" y="42472"/>
                    <a:pt x="165953" y="32692"/>
                  </a:cubicBezTo>
                  <a:cubicBezTo>
                    <a:pt x="166165" y="31279"/>
                    <a:pt x="166264" y="29852"/>
                    <a:pt x="166264" y="28424"/>
                  </a:cubicBezTo>
                  <a:cubicBezTo>
                    <a:pt x="166264" y="19846"/>
                    <a:pt x="162406" y="11749"/>
                    <a:pt x="155749" y="6350"/>
                  </a:cubicBezTo>
                  <a:cubicBezTo>
                    <a:pt x="150625" y="2191"/>
                    <a:pt x="144289" y="1"/>
                    <a:pt x="1378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1"/>
            <p:cNvSpPr/>
            <p:nvPr/>
          </p:nvSpPr>
          <p:spPr>
            <a:xfrm>
              <a:off x="2727706" y="2575856"/>
              <a:ext cx="424800" cy="424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1"/>
          <p:cNvGrpSpPr/>
          <p:nvPr/>
        </p:nvGrpSpPr>
        <p:grpSpPr>
          <a:xfrm>
            <a:off x="4346724" y="2429325"/>
            <a:ext cx="2171408" cy="741991"/>
            <a:chOff x="4255870" y="2429325"/>
            <a:chExt cx="2171408" cy="741991"/>
          </a:xfrm>
        </p:grpSpPr>
        <p:sp>
          <p:nvSpPr>
            <p:cNvPr id="779" name="Google Shape;779;p51"/>
            <p:cNvSpPr/>
            <p:nvPr/>
          </p:nvSpPr>
          <p:spPr>
            <a:xfrm>
              <a:off x="4255870" y="2429325"/>
              <a:ext cx="2171408" cy="741991"/>
            </a:xfrm>
            <a:custGeom>
              <a:rect b="b" l="l" r="r" t="t"/>
              <a:pathLst>
                <a:path extrusionOk="0" h="56814" w="166264">
                  <a:moveTo>
                    <a:pt x="17515" y="19447"/>
                  </a:moveTo>
                  <a:cubicBezTo>
                    <a:pt x="19753" y="19447"/>
                    <a:pt x="21955" y="20321"/>
                    <a:pt x="23601" y="21966"/>
                  </a:cubicBezTo>
                  <a:cubicBezTo>
                    <a:pt x="26045" y="24411"/>
                    <a:pt x="26780" y="28114"/>
                    <a:pt x="25452" y="31322"/>
                  </a:cubicBezTo>
                  <a:cubicBezTo>
                    <a:pt x="24123" y="34530"/>
                    <a:pt x="21000" y="36621"/>
                    <a:pt x="17524" y="36621"/>
                  </a:cubicBezTo>
                  <a:cubicBezTo>
                    <a:pt x="12775" y="36621"/>
                    <a:pt x="8932" y="32777"/>
                    <a:pt x="8932" y="28029"/>
                  </a:cubicBezTo>
                  <a:cubicBezTo>
                    <a:pt x="8932" y="24566"/>
                    <a:pt x="11023" y="21429"/>
                    <a:pt x="14231" y="20101"/>
                  </a:cubicBezTo>
                  <a:cubicBezTo>
                    <a:pt x="15293" y="19661"/>
                    <a:pt x="16408" y="19447"/>
                    <a:pt x="17515" y="19447"/>
                  </a:cubicBezTo>
                  <a:close/>
                  <a:moveTo>
                    <a:pt x="136207" y="6059"/>
                  </a:moveTo>
                  <a:cubicBezTo>
                    <a:pt x="139038" y="6059"/>
                    <a:pt x="141893" y="6607"/>
                    <a:pt x="144613" y="7735"/>
                  </a:cubicBezTo>
                  <a:cubicBezTo>
                    <a:pt x="152824" y="11141"/>
                    <a:pt x="158180" y="19154"/>
                    <a:pt x="158180" y="28029"/>
                  </a:cubicBezTo>
                  <a:cubicBezTo>
                    <a:pt x="158180" y="40168"/>
                    <a:pt x="148344" y="50004"/>
                    <a:pt x="136219" y="50004"/>
                  </a:cubicBezTo>
                  <a:cubicBezTo>
                    <a:pt x="127330" y="50004"/>
                    <a:pt x="119317" y="44648"/>
                    <a:pt x="115911" y="36437"/>
                  </a:cubicBezTo>
                  <a:cubicBezTo>
                    <a:pt x="112505" y="28227"/>
                    <a:pt x="114385" y="18786"/>
                    <a:pt x="120674" y="12498"/>
                  </a:cubicBezTo>
                  <a:cubicBezTo>
                    <a:pt x="124879" y="8292"/>
                    <a:pt x="130494" y="6059"/>
                    <a:pt x="136207" y="6059"/>
                  </a:cubicBezTo>
                  <a:close/>
                  <a:moveTo>
                    <a:pt x="137850" y="1"/>
                  </a:moveTo>
                  <a:cubicBezTo>
                    <a:pt x="135144" y="1"/>
                    <a:pt x="132420" y="388"/>
                    <a:pt x="129761" y="1178"/>
                  </a:cubicBezTo>
                  <a:cubicBezTo>
                    <a:pt x="128559" y="1390"/>
                    <a:pt x="127372" y="1673"/>
                    <a:pt x="126199" y="2068"/>
                  </a:cubicBezTo>
                  <a:cubicBezTo>
                    <a:pt x="120900" y="3778"/>
                    <a:pt x="116081" y="7170"/>
                    <a:pt x="110838" y="10745"/>
                  </a:cubicBezTo>
                  <a:cubicBezTo>
                    <a:pt x="102147" y="16681"/>
                    <a:pt x="92226" y="23083"/>
                    <a:pt x="76794" y="23083"/>
                  </a:cubicBezTo>
                  <a:cubicBezTo>
                    <a:pt x="70222" y="23083"/>
                    <a:pt x="54479" y="21613"/>
                    <a:pt x="40870" y="20200"/>
                  </a:cubicBezTo>
                  <a:cubicBezTo>
                    <a:pt x="37987" y="19903"/>
                    <a:pt x="35189" y="19592"/>
                    <a:pt x="32603" y="19309"/>
                  </a:cubicBezTo>
                  <a:cubicBezTo>
                    <a:pt x="29424" y="13843"/>
                    <a:pt x="23629" y="10632"/>
                    <a:pt x="17535" y="10632"/>
                  </a:cubicBezTo>
                  <a:cubicBezTo>
                    <a:pt x="15988" y="10632"/>
                    <a:pt x="14422" y="10839"/>
                    <a:pt x="12874" y="11268"/>
                  </a:cubicBezTo>
                  <a:cubicBezTo>
                    <a:pt x="5243" y="13388"/>
                    <a:pt x="0" y="20398"/>
                    <a:pt x="127" y="28326"/>
                  </a:cubicBezTo>
                  <a:cubicBezTo>
                    <a:pt x="254" y="36254"/>
                    <a:pt x="5709" y="43094"/>
                    <a:pt x="13411" y="44959"/>
                  </a:cubicBezTo>
                  <a:cubicBezTo>
                    <a:pt x="14787" y="45295"/>
                    <a:pt x="16173" y="45457"/>
                    <a:pt x="17542" y="45457"/>
                  </a:cubicBezTo>
                  <a:cubicBezTo>
                    <a:pt x="23836" y="45457"/>
                    <a:pt x="29784" y="42030"/>
                    <a:pt x="32871" y="36296"/>
                  </a:cubicBezTo>
                  <a:cubicBezTo>
                    <a:pt x="35161" y="36056"/>
                    <a:pt x="37605" y="35787"/>
                    <a:pt x="40135" y="35533"/>
                  </a:cubicBezTo>
                  <a:cubicBezTo>
                    <a:pt x="53914" y="34120"/>
                    <a:pt x="70109" y="32593"/>
                    <a:pt x="76794" y="32593"/>
                  </a:cubicBezTo>
                  <a:cubicBezTo>
                    <a:pt x="98571" y="32593"/>
                    <a:pt x="109354" y="45312"/>
                    <a:pt x="121253" y="51460"/>
                  </a:cubicBezTo>
                  <a:cubicBezTo>
                    <a:pt x="126165" y="54997"/>
                    <a:pt x="131988" y="56814"/>
                    <a:pt x="137859" y="56814"/>
                  </a:cubicBezTo>
                  <a:cubicBezTo>
                    <a:pt x="141582" y="56814"/>
                    <a:pt x="145324" y="56083"/>
                    <a:pt x="148867" y="54597"/>
                  </a:cubicBezTo>
                  <a:cubicBezTo>
                    <a:pt x="157982" y="50767"/>
                    <a:pt x="164455" y="42472"/>
                    <a:pt x="165953" y="32692"/>
                  </a:cubicBezTo>
                  <a:cubicBezTo>
                    <a:pt x="166165" y="31279"/>
                    <a:pt x="166264" y="29852"/>
                    <a:pt x="166264" y="28424"/>
                  </a:cubicBezTo>
                  <a:cubicBezTo>
                    <a:pt x="166264" y="19846"/>
                    <a:pt x="162406" y="11749"/>
                    <a:pt x="155749" y="6350"/>
                  </a:cubicBezTo>
                  <a:cubicBezTo>
                    <a:pt x="150625" y="2191"/>
                    <a:pt x="144289" y="1"/>
                    <a:pt x="1378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1"/>
            <p:cNvSpPr/>
            <p:nvPr/>
          </p:nvSpPr>
          <p:spPr>
            <a:xfrm>
              <a:off x="4273846" y="2583183"/>
              <a:ext cx="424800" cy="424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 name="Google Shape;781;p51"/>
          <p:cNvGrpSpPr/>
          <p:nvPr/>
        </p:nvGrpSpPr>
        <p:grpSpPr>
          <a:xfrm>
            <a:off x="5896878" y="2429325"/>
            <a:ext cx="2171408" cy="741991"/>
            <a:chOff x="5806024" y="2429325"/>
            <a:chExt cx="2171408" cy="741991"/>
          </a:xfrm>
        </p:grpSpPr>
        <p:sp>
          <p:nvSpPr>
            <p:cNvPr id="782" name="Google Shape;782;p51"/>
            <p:cNvSpPr/>
            <p:nvPr/>
          </p:nvSpPr>
          <p:spPr>
            <a:xfrm>
              <a:off x="5806024" y="2429325"/>
              <a:ext cx="2171408" cy="741991"/>
            </a:xfrm>
            <a:custGeom>
              <a:rect b="b" l="l" r="r" t="t"/>
              <a:pathLst>
                <a:path extrusionOk="0" h="56814" w="166264">
                  <a:moveTo>
                    <a:pt x="17515" y="19447"/>
                  </a:moveTo>
                  <a:cubicBezTo>
                    <a:pt x="19753" y="19447"/>
                    <a:pt x="21955" y="20321"/>
                    <a:pt x="23601" y="21966"/>
                  </a:cubicBezTo>
                  <a:cubicBezTo>
                    <a:pt x="26045" y="24411"/>
                    <a:pt x="26780" y="28114"/>
                    <a:pt x="25452" y="31322"/>
                  </a:cubicBezTo>
                  <a:cubicBezTo>
                    <a:pt x="24123" y="34530"/>
                    <a:pt x="21000" y="36621"/>
                    <a:pt x="17524" y="36621"/>
                  </a:cubicBezTo>
                  <a:cubicBezTo>
                    <a:pt x="12775" y="36621"/>
                    <a:pt x="8932" y="32777"/>
                    <a:pt x="8932" y="28029"/>
                  </a:cubicBezTo>
                  <a:cubicBezTo>
                    <a:pt x="8932" y="24566"/>
                    <a:pt x="11023" y="21429"/>
                    <a:pt x="14231" y="20101"/>
                  </a:cubicBezTo>
                  <a:cubicBezTo>
                    <a:pt x="15293" y="19661"/>
                    <a:pt x="16408" y="19447"/>
                    <a:pt x="17515" y="19447"/>
                  </a:cubicBezTo>
                  <a:close/>
                  <a:moveTo>
                    <a:pt x="136207" y="6059"/>
                  </a:moveTo>
                  <a:cubicBezTo>
                    <a:pt x="139038" y="6059"/>
                    <a:pt x="141893" y="6607"/>
                    <a:pt x="144613" y="7735"/>
                  </a:cubicBezTo>
                  <a:cubicBezTo>
                    <a:pt x="152824" y="11141"/>
                    <a:pt x="158180" y="19154"/>
                    <a:pt x="158180" y="28029"/>
                  </a:cubicBezTo>
                  <a:cubicBezTo>
                    <a:pt x="158180" y="40168"/>
                    <a:pt x="148344" y="50004"/>
                    <a:pt x="136219" y="50004"/>
                  </a:cubicBezTo>
                  <a:cubicBezTo>
                    <a:pt x="127330" y="50004"/>
                    <a:pt x="119317" y="44648"/>
                    <a:pt x="115911" y="36437"/>
                  </a:cubicBezTo>
                  <a:cubicBezTo>
                    <a:pt x="112505" y="28227"/>
                    <a:pt x="114385" y="18786"/>
                    <a:pt x="120674" y="12498"/>
                  </a:cubicBezTo>
                  <a:cubicBezTo>
                    <a:pt x="124879" y="8292"/>
                    <a:pt x="130494" y="6059"/>
                    <a:pt x="136207" y="6059"/>
                  </a:cubicBezTo>
                  <a:close/>
                  <a:moveTo>
                    <a:pt x="137850" y="1"/>
                  </a:moveTo>
                  <a:cubicBezTo>
                    <a:pt x="135144" y="1"/>
                    <a:pt x="132420" y="388"/>
                    <a:pt x="129761" y="1178"/>
                  </a:cubicBezTo>
                  <a:cubicBezTo>
                    <a:pt x="128559" y="1390"/>
                    <a:pt x="127372" y="1673"/>
                    <a:pt x="126199" y="2068"/>
                  </a:cubicBezTo>
                  <a:cubicBezTo>
                    <a:pt x="120900" y="3778"/>
                    <a:pt x="116081" y="7170"/>
                    <a:pt x="110838" y="10745"/>
                  </a:cubicBezTo>
                  <a:cubicBezTo>
                    <a:pt x="102147" y="16681"/>
                    <a:pt x="92226" y="23083"/>
                    <a:pt x="76794" y="23083"/>
                  </a:cubicBezTo>
                  <a:cubicBezTo>
                    <a:pt x="70222" y="23083"/>
                    <a:pt x="54479" y="21613"/>
                    <a:pt x="40870" y="20200"/>
                  </a:cubicBezTo>
                  <a:cubicBezTo>
                    <a:pt x="37987" y="19903"/>
                    <a:pt x="35189" y="19592"/>
                    <a:pt x="32603" y="19309"/>
                  </a:cubicBezTo>
                  <a:cubicBezTo>
                    <a:pt x="29424" y="13843"/>
                    <a:pt x="23629" y="10632"/>
                    <a:pt x="17535" y="10632"/>
                  </a:cubicBezTo>
                  <a:cubicBezTo>
                    <a:pt x="15988" y="10632"/>
                    <a:pt x="14422" y="10839"/>
                    <a:pt x="12874" y="11268"/>
                  </a:cubicBezTo>
                  <a:cubicBezTo>
                    <a:pt x="5243" y="13388"/>
                    <a:pt x="0" y="20398"/>
                    <a:pt x="127" y="28326"/>
                  </a:cubicBezTo>
                  <a:cubicBezTo>
                    <a:pt x="254" y="36254"/>
                    <a:pt x="5709" y="43094"/>
                    <a:pt x="13411" y="44959"/>
                  </a:cubicBezTo>
                  <a:cubicBezTo>
                    <a:pt x="14787" y="45295"/>
                    <a:pt x="16173" y="45457"/>
                    <a:pt x="17542" y="45457"/>
                  </a:cubicBezTo>
                  <a:cubicBezTo>
                    <a:pt x="23836" y="45457"/>
                    <a:pt x="29784" y="42030"/>
                    <a:pt x="32871" y="36296"/>
                  </a:cubicBezTo>
                  <a:cubicBezTo>
                    <a:pt x="35161" y="36056"/>
                    <a:pt x="37605" y="35787"/>
                    <a:pt x="40135" y="35533"/>
                  </a:cubicBezTo>
                  <a:cubicBezTo>
                    <a:pt x="53914" y="34120"/>
                    <a:pt x="70109" y="32593"/>
                    <a:pt x="76794" y="32593"/>
                  </a:cubicBezTo>
                  <a:cubicBezTo>
                    <a:pt x="98571" y="32593"/>
                    <a:pt x="109354" y="45312"/>
                    <a:pt x="121253" y="51460"/>
                  </a:cubicBezTo>
                  <a:cubicBezTo>
                    <a:pt x="126165" y="54997"/>
                    <a:pt x="131988" y="56814"/>
                    <a:pt x="137859" y="56814"/>
                  </a:cubicBezTo>
                  <a:cubicBezTo>
                    <a:pt x="141582" y="56814"/>
                    <a:pt x="145324" y="56083"/>
                    <a:pt x="148867" y="54597"/>
                  </a:cubicBezTo>
                  <a:cubicBezTo>
                    <a:pt x="157982" y="50767"/>
                    <a:pt x="164455" y="42472"/>
                    <a:pt x="165953" y="32692"/>
                  </a:cubicBezTo>
                  <a:cubicBezTo>
                    <a:pt x="166165" y="31279"/>
                    <a:pt x="166264" y="29852"/>
                    <a:pt x="166264" y="28424"/>
                  </a:cubicBezTo>
                  <a:cubicBezTo>
                    <a:pt x="166264" y="19846"/>
                    <a:pt x="162406" y="11749"/>
                    <a:pt x="155749" y="6350"/>
                  </a:cubicBezTo>
                  <a:cubicBezTo>
                    <a:pt x="150625" y="2191"/>
                    <a:pt x="144289" y="1"/>
                    <a:pt x="137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1"/>
            <p:cNvSpPr/>
            <p:nvPr/>
          </p:nvSpPr>
          <p:spPr>
            <a:xfrm>
              <a:off x="5815127" y="2583183"/>
              <a:ext cx="424800" cy="424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 name="Google Shape;784;p51"/>
          <p:cNvSpPr txBox="1"/>
          <p:nvPr>
            <p:ph idx="4294967295" type="ctrTitle"/>
          </p:nvPr>
        </p:nvSpPr>
        <p:spPr>
          <a:xfrm flipH="1">
            <a:off x="2740126" y="2471525"/>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02</a:t>
            </a:r>
            <a:endParaRPr sz="2200">
              <a:solidFill>
                <a:schemeClr val="lt1"/>
              </a:solidFill>
            </a:endParaRPr>
          </a:p>
        </p:txBody>
      </p:sp>
      <p:sp>
        <p:nvSpPr>
          <p:cNvPr id="785" name="Google Shape;785;p51"/>
          <p:cNvSpPr txBox="1"/>
          <p:nvPr>
            <p:ph idx="4294967295" type="ctrTitle"/>
          </p:nvPr>
        </p:nvSpPr>
        <p:spPr>
          <a:xfrm flipH="1">
            <a:off x="1195705" y="2486502"/>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01</a:t>
            </a:r>
            <a:endParaRPr sz="2200">
              <a:solidFill>
                <a:schemeClr val="lt1"/>
              </a:solidFill>
            </a:endParaRPr>
          </a:p>
        </p:txBody>
      </p:sp>
      <p:sp>
        <p:nvSpPr>
          <p:cNvPr id="786" name="Google Shape;786;p51"/>
          <p:cNvSpPr txBox="1"/>
          <p:nvPr>
            <p:ph idx="4294967295" type="ctrTitle"/>
          </p:nvPr>
        </p:nvSpPr>
        <p:spPr>
          <a:xfrm flipH="1">
            <a:off x="4286266" y="2486502"/>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03</a:t>
            </a:r>
            <a:endParaRPr sz="2200">
              <a:solidFill>
                <a:schemeClr val="lt1"/>
              </a:solidFill>
            </a:endParaRPr>
          </a:p>
        </p:txBody>
      </p:sp>
      <p:sp>
        <p:nvSpPr>
          <p:cNvPr id="787" name="Google Shape;787;p51"/>
          <p:cNvSpPr txBox="1"/>
          <p:nvPr>
            <p:ph idx="4294967295" type="ctrTitle"/>
          </p:nvPr>
        </p:nvSpPr>
        <p:spPr>
          <a:xfrm flipH="1">
            <a:off x="5839240" y="2486502"/>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04</a:t>
            </a:r>
            <a:endParaRPr sz="2200">
              <a:solidFill>
                <a:schemeClr val="lt1"/>
              </a:solidFill>
            </a:endParaRPr>
          </a:p>
        </p:txBody>
      </p:sp>
      <p:sp>
        <p:nvSpPr>
          <p:cNvPr id="788" name="Google Shape;788;p51"/>
          <p:cNvSpPr txBox="1"/>
          <p:nvPr>
            <p:ph idx="4294967295" type="ctrTitle"/>
          </p:nvPr>
        </p:nvSpPr>
        <p:spPr>
          <a:xfrm flipH="1">
            <a:off x="7392235" y="2486502"/>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05</a:t>
            </a:r>
            <a:endParaRPr sz="22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grpSp>
        <p:nvGrpSpPr>
          <p:cNvPr id="793" name="Google Shape;793;p52"/>
          <p:cNvGrpSpPr/>
          <p:nvPr/>
        </p:nvGrpSpPr>
        <p:grpSpPr>
          <a:xfrm>
            <a:off x="2000121" y="2688307"/>
            <a:ext cx="5143757" cy="3140396"/>
            <a:chOff x="4821100" y="4107225"/>
            <a:chExt cx="1146650" cy="700075"/>
          </a:xfrm>
        </p:grpSpPr>
        <p:sp>
          <p:nvSpPr>
            <p:cNvPr id="794" name="Google Shape;794;p52"/>
            <p:cNvSpPr/>
            <p:nvPr/>
          </p:nvSpPr>
          <p:spPr>
            <a:xfrm>
              <a:off x="4990425" y="4117125"/>
              <a:ext cx="111275" cy="550575"/>
            </a:xfrm>
            <a:custGeom>
              <a:rect b="b" l="l" r="r" t="t"/>
              <a:pathLst>
                <a:path extrusionOk="0" h="22023" w="4451">
                  <a:moveTo>
                    <a:pt x="1" y="1"/>
                  </a:moveTo>
                  <a:lnTo>
                    <a:pt x="1" y="19798"/>
                  </a:lnTo>
                  <a:cubicBezTo>
                    <a:pt x="1" y="21024"/>
                    <a:pt x="1000" y="22023"/>
                    <a:pt x="2226" y="22023"/>
                  </a:cubicBezTo>
                  <a:cubicBezTo>
                    <a:pt x="3452" y="22023"/>
                    <a:pt x="4451" y="21024"/>
                    <a:pt x="4451" y="19798"/>
                  </a:cubicBezTo>
                  <a:lnTo>
                    <a:pt x="4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2"/>
            <p:cNvSpPr/>
            <p:nvPr/>
          </p:nvSpPr>
          <p:spPr>
            <a:xfrm>
              <a:off x="5009750" y="4136275"/>
              <a:ext cx="72825" cy="512125"/>
            </a:xfrm>
            <a:custGeom>
              <a:rect b="b" l="l" r="r" t="t"/>
              <a:pathLst>
                <a:path extrusionOk="0" h="20485" w="2913">
                  <a:moveTo>
                    <a:pt x="0" y="0"/>
                  </a:moveTo>
                  <a:lnTo>
                    <a:pt x="0" y="19032"/>
                  </a:lnTo>
                  <a:cubicBezTo>
                    <a:pt x="0" y="19833"/>
                    <a:pt x="652" y="20485"/>
                    <a:pt x="1453" y="20485"/>
                  </a:cubicBezTo>
                  <a:cubicBezTo>
                    <a:pt x="2261" y="20485"/>
                    <a:pt x="2905" y="19833"/>
                    <a:pt x="2912" y="19032"/>
                  </a:cubicBezTo>
                  <a:lnTo>
                    <a:pt x="29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2"/>
            <p:cNvSpPr/>
            <p:nvPr/>
          </p:nvSpPr>
          <p:spPr>
            <a:xfrm>
              <a:off x="4967950" y="4107225"/>
              <a:ext cx="156425" cy="16850"/>
            </a:xfrm>
            <a:custGeom>
              <a:rect b="b" l="l" r="r" t="t"/>
              <a:pathLst>
                <a:path extrusionOk="0" h="674" w="6257">
                  <a:moveTo>
                    <a:pt x="446" y="0"/>
                  </a:moveTo>
                  <a:cubicBezTo>
                    <a:pt x="0" y="0"/>
                    <a:pt x="0" y="673"/>
                    <a:pt x="446" y="673"/>
                  </a:cubicBezTo>
                  <a:lnTo>
                    <a:pt x="5803" y="673"/>
                  </a:lnTo>
                  <a:cubicBezTo>
                    <a:pt x="6257" y="673"/>
                    <a:pt x="6257" y="0"/>
                    <a:pt x="5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2"/>
            <p:cNvSpPr/>
            <p:nvPr/>
          </p:nvSpPr>
          <p:spPr>
            <a:xfrm>
              <a:off x="4990425" y="4117125"/>
              <a:ext cx="111275" cy="550575"/>
            </a:xfrm>
            <a:custGeom>
              <a:rect b="b" l="l" r="r" t="t"/>
              <a:pathLst>
                <a:path extrusionOk="0" h="22023" w="4451">
                  <a:moveTo>
                    <a:pt x="1" y="1"/>
                  </a:moveTo>
                  <a:lnTo>
                    <a:pt x="1" y="19798"/>
                  </a:lnTo>
                  <a:cubicBezTo>
                    <a:pt x="1" y="21024"/>
                    <a:pt x="1000" y="22023"/>
                    <a:pt x="2226" y="22023"/>
                  </a:cubicBezTo>
                  <a:cubicBezTo>
                    <a:pt x="3452" y="22023"/>
                    <a:pt x="4451" y="21024"/>
                    <a:pt x="4451" y="19798"/>
                  </a:cubicBezTo>
                  <a:lnTo>
                    <a:pt x="4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2"/>
            <p:cNvSpPr/>
            <p:nvPr/>
          </p:nvSpPr>
          <p:spPr>
            <a:xfrm>
              <a:off x="5009750" y="4334500"/>
              <a:ext cx="72825" cy="319750"/>
            </a:xfrm>
            <a:custGeom>
              <a:rect b="b" l="l" r="r" t="t"/>
              <a:pathLst>
                <a:path extrusionOk="0" h="12790" w="2913">
                  <a:moveTo>
                    <a:pt x="2113" y="1"/>
                  </a:moveTo>
                  <a:cubicBezTo>
                    <a:pt x="1528" y="1"/>
                    <a:pt x="955" y="71"/>
                    <a:pt x="399" y="71"/>
                  </a:cubicBezTo>
                  <a:cubicBezTo>
                    <a:pt x="265" y="71"/>
                    <a:pt x="132" y="67"/>
                    <a:pt x="0" y="57"/>
                  </a:cubicBezTo>
                  <a:lnTo>
                    <a:pt x="0" y="11372"/>
                  </a:lnTo>
                  <a:cubicBezTo>
                    <a:pt x="21" y="12159"/>
                    <a:pt x="666" y="12789"/>
                    <a:pt x="1453" y="12789"/>
                  </a:cubicBezTo>
                  <a:cubicBezTo>
                    <a:pt x="2246" y="12789"/>
                    <a:pt x="2891" y="12159"/>
                    <a:pt x="2912" y="11372"/>
                  </a:cubicBezTo>
                  <a:lnTo>
                    <a:pt x="2912" y="57"/>
                  </a:lnTo>
                  <a:cubicBezTo>
                    <a:pt x="2644" y="15"/>
                    <a:pt x="2377" y="1"/>
                    <a:pt x="21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2"/>
            <p:cNvSpPr/>
            <p:nvPr/>
          </p:nvSpPr>
          <p:spPr>
            <a:xfrm>
              <a:off x="4967950" y="4107225"/>
              <a:ext cx="156425" cy="16850"/>
            </a:xfrm>
            <a:custGeom>
              <a:rect b="b" l="l" r="r" t="t"/>
              <a:pathLst>
                <a:path extrusionOk="0" h="674" w="6257">
                  <a:moveTo>
                    <a:pt x="446" y="0"/>
                  </a:moveTo>
                  <a:cubicBezTo>
                    <a:pt x="0" y="0"/>
                    <a:pt x="0" y="673"/>
                    <a:pt x="446" y="673"/>
                  </a:cubicBezTo>
                  <a:lnTo>
                    <a:pt x="5803" y="673"/>
                  </a:lnTo>
                  <a:cubicBezTo>
                    <a:pt x="6257" y="673"/>
                    <a:pt x="6257" y="0"/>
                    <a:pt x="5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2"/>
            <p:cNvSpPr/>
            <p:nvPr/>
          </p:nvSpPr>
          <p:spPr>
            <a:xfrm>
              <a:off x="5338700" y="4117125"/>
              <a:ext cx="111250" cy="550575"/>
            </a:xfrm>
            <a:custGeom>
              <a:rect b="b" l="l" r="r" t="t"/>
              <a:pathLst>
                <a:path extrusionOk="0" h="22023" w="4450">
                  <a:moveTo>
                    <a:pt x="0" y="1"/>
                  </a:moveTo>
                  <a:lnTo>
                    <a:pt x="0" y="21258"/>
                  </a:lnTo>
                  <a:cubicBezTo>
                    <a:pt x="0" y="21676"/>
                    <a:pt x="340" y="22023"/>
                    <a:pt x="765" y="22023"/>
                  </a:cubicBezTo>
                  <a:lnTo>
                    <a:pt x="3692" y="22023"/>
                  </a:lnTo>
                  <a:cubicBezTo>
                    <a:pt x="4110" y="22023"/>
                    <a:pt x="4450" y="21676"/>
                    <a:pt x="4450" y="21258"/>
                  </a:cubicBezTo>
                  <a:lnTo>
                    <a:pt x="44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2"/>
            <p:cNvSpPr/>
            <p:nvPr/>
          </p:nvSpPr>
          <p:spPr>
            <a:xfrm>
              <a:off x="5358000" y="4521550"/>
              <a:ext cx="72825" cy="125975"/>
            </a:xfrm>
            <a:custGeom>
              <a:rect b="b" l="l" r="r" t="t"/>
              <a:pathLst>
                <a:path extrusionOk="0" h="5039" w="2913">
                  <a:moveTo>
                    <a:pt x="0" y="0"/>
                  </a:moveTo>
                  <a:lnTo>
                    <a:pt x="0" y="3621"/>
                  </a:lnTo>
                  <a:cubicBezTo>
                    <a:pt x="22" y="4408"/>
                    <a:pt x="667" y="5038"/>
                    <a:pt x="1453" y="5038"/>
                  </a:cubicBezTo>
                  <a:cubicBezTo>
                    <a:pt x="2247" y="5038"/>
                    <a:pt x="2891" y="4408"/>
                    <a:pt x="2913" y="3621"/>
                  </a:cubicBezTo>
                  <a:lnTo>
                    <a:pt x="29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2"/>
            <p:cNvSpPr/>
            <p:nvPr/>
          </p:nvSpPr>
          <p:spPr>
            <a:xfrm>
              <a:off x="5316200" y="4107225"/>
              <a:ext cx="156425" cy="16850"/>
            </a:xfrm>
            <a:custGeom>
              <a:rect b="b" l="l" r="r" t="t"/>
              <a:pathLst>
                <a:path extrusionOk="0" h="674" w="6257">
                  <a:moveTo>
                    <a:pt x="454" y="0"/>
                  </a:moveTo>
                  <a:cubicBezTo>
                    <a:pt x="0" y="0"/>
                    <a:pt x="0" y="673"/>
                    <a:pt x="454" y="673"/>
                  </a:cubicBezTo>
                  <a:lnTo>
                    <a:pt x="5803" y="673"/>
                  </a:lnTo>
                  <a:cubicBezTo>
                    <a:pt x="6257" y="673"/>
                    <a:pt x="6257" y="0"/>
                    <a:pt x="5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2"/>
            <p:cNvSpPr/>
            <p:nvPr/>
          </p:nvSpPr>
          <p:spPr>
            <a:xfrm>
              <a:off x="5686950" y="4117125"/>
              <a:ext cx="111450" cy="550575"/>
            </a:xfrm>
            <a:custGeom>
              <a:rect b="b" l="l" r="r" t="t"/>
              <a:pathLst>
                <a:path extrusionOk="0" h="22023" w="4458">
                  <a:moveTo>
                    <a:pt x="0" y="1"/>
                  </a:moveTo>
                  <a:lnTo>
                    <a:pt x="0" y="19798"/>
                  </a:lnTo>
                  <a:cubicBezTo>
                    <a:pt x="0" y="21024"/>
                    <a:pt x="1000" y="22023"/>
                    <a:pt x="2232" y="22023"/>
                  </a:cubicBezTo>
                  <a:cubicBezTo>
                    <a:pt x="3458" y="22023"/>
                    <a:pt x="4450" y="21024"/>
                    <a:pt x="4457" y="19798"/>
                  </a:cubicBezTo>
                  <a:lnTo>
                    <a:pt x="44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2"/>
            <p:cNvSpPr/>
            <p:nvPr/>
          </p:nvSpPr>
          <p:spPr>
            <a:xfrm>
              <a:off x="5706250" y="4299400"/>
              <a:ext cx="72825" cy="348125"/>
            </a:xfrm>
            <a:custGeom>
              <a:rect b="b" l="l" r="r" t="t"/>
              <a:pathLst>
                <a:path extrusionOk="0" h="13925" w="2913">
                  <a:moveTo>
                    <a:pt x="2913" y="1"/>
                  </a:moveTo>
                  <a:cubicBezTo>
                    <a:pt x="1942" y="8"/>
                    <a:pt x="986" y="1"/>
                    <a:pt x="1" y="36"/>
                  </a:cubicBezTo>
                  <a:lnTo>
                    <a:pt x="1" y="12507"/>
                  </a:lnTo>
                  <a:cubicBezTo>
                    <a:pt x="22" y="13294"/>
                    <a:pt x="667" y="13924"/>
                    <a:pt x="1460" y="13924"/>
                  </a:cubicBezTo>
                  <a:cubicBezTo>
                    <a:pt x="2247" y="13924"/>
                    <a:pt x="2892" y="13294"/>
                    <a:pt x="2913" y="12507"/>
                  </a:cubicBezTo>
                  <a:lnTo>
                    <a:pt x="29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2"/>
            <p:cNvSpPr/>
            <p:nvPr/>
          </p:nvSpPr>
          <p:spPr>
            <a:xfrm>
              <a:off x="5664450" y="4107225"/>
              <a:ext cx="156450" cy="16850"/>
            </a:xfrm>
            <a:custGeom>
              <a:rect b="b" l="l" r="r" t="t"/>
              <a:pathLst>
                <a:path extrusionOk="0" h="674" w="6258">
                  <a:moveTo>
                    <a:pt x="454" y="0"/>
                  </a:moveTo>
                  <a:cubicBezTo>
                    <a:pt x="1" y="0"/>
                    <a:pt x="1" y="673"/>
                    <a:pt x="454" y="673"/>
                  </a:cubicBezTo>
                  <a:lnTo>
                    <a:pt x="5811" y="673"/>
                  </a:lnTo>
                  <a:cubicBezTo>
                    <a:pt x="6257" y="673"/>
                    <a:pt x="6257" y="0"/>
                    <a:pt x="5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2"/>
            <p:cNvSpPr/>
            <p:nvPr/>
          </p:nvSpPr>
          <p:spPr>
            <a:xfrm>
              <a:off x="4821100" y="4185675"/>
              <a:ext cx="1146650" cy="621625"/>
            </a:xfrm>
            <a:custGeom>
              <a:rect b="b" l="l" r="r" t="t"/>
              <a:pathLst>
                <a:path extrusionOk="0" h="24865" w="45866">
                  <a:moveTo>
                    <a:pt x="45093" y="3395"/>
                  </a:moveTo>
                  <a:lnTo>
                    <a:pt x="45093" y="22512"/>
                  </a:lnTo>
                  <a:lnTo>
                    <a:pt x="772" y="22512"/>
                  </a:lnTo>
                  <a:lnTo>
                    <a:pt x="772" y="3395"/>
                  </a:lnTo>
                  <a:close/>
                  <a:moveTo>
                    <a:pt x="1275" y="1"/>
                  </a:moveTo>
                  <a:cubicBezTo>
                    <a:pt x="574" y="1"/>
                    <a:pt x="0" y="568"/>
                    <a:pt x="0" y="1276"/>
                  </a:cubicBezTo>
                  <a:lnTo>
                    <a:pt x="0" y="24864"/>
                  </a:lnTo>
                  <a:lnTo>
                    <a:pt x="45865" y="24864"/>
                  </a:lnTo>
                  <a:lnTo>
                    <a:pt x="45865" y="1276"/>
                  </a:lnTo>
                  <a:cubicBezTo>
                    <a:pt x="45865" y="568"/>
                    <a:pt x="45291" y="1"/>
                    <a:pt x="445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2"/>
            <p:cNvSpPr/>
            <p:nvPr/>
          </p:nvSpPr>
          <p:spPr>
            <a:xfrm>
              <a:off x="4821100" y="4291075"/>
              <a:ext cx="1146650" cy="516225"/>
            </a:xfrm>
            <a:custGeom>
              <a:rect b="b" l="l" r="r" t="t"/>
              <a:pathLst>
                <a:path extrusionOk="0" h="20649" w="45866">
                  <a:moveTo>
                    <a:pt x="45865" y="1"/>
                  </a:moveTo>
                  <a:cubicBezTo>
                    <a:pt x="45617" y="454"/>
                    <a:pt x="45362" y="894"/>
                    <a:pt x="45093" y="1326"/>
                  </a:cubicBezTo>
                  <a:lnTo>
                    <a:pt x="45093" y="18296"/>
                  </a:lnTo>
                  <a:lnTo>
                    <a:pt x="772" y="18296"/>
                  </a:lnTo>
                  <a:lnTo>
                    <a:pt x="772" y="16829"/>
                  </a:lnTo>
                  <a:lnTo>
                    <a:pt x="0" y="16907"/>
                  </a:lnTo>
                  <a:lnTo>
                    <a:pt x="0" y="20648"/>
                  </a:lnTo>
                  <a:lnTo>
                    <a:pt x="45865" y="20648"/>
                  </a:lnTo>
                  <a:lnTo>
                    <a:pt x="45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2"/>
            <p:cNvSpPr/>
            <p:nvPr/>
          </p:nvSpPr>
          <p:spPr>
            <a:xfrm>
              <a:off x="4853675" y="4198275"/>
              <a:ext cx="447850" cy="6575"/>
            </a:xfrm>
            <a:custGeom>
              <a:rect b="b" l="l" r="r" t="t"/>
              <a:pathLst>
                <a:path extrusionOk="0" h="263" w="17914">
                  <a:moveTo>
                    <a:pt x="178" y="0"/>
                  </a:moveTo>
                  <a:cubicBezTo>
                    <a:pt x="1" y="0"/>
                    <a:pt x="1" y="262"/>
                    <a:pt x="178" y="262"/>
                  </a:cubicBezTo>
                  <a:lnTo>
                    <a:pt x="17743" y="262"/>
                  </a:lnTo>
                  <a:cubicBezTo>
                    <a:pt x="17913" y="262"/>
                    <a:pt x="17913" y="0"/>
                    <a:pt x="177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 name="Google Shape;809;p52"/>
          <p:cNvSpPr txBox="1"/>
          <p:nvPr>
            <p:ph idx="4294967295" type="ctrTitle"/>
          </p:nvPr>
        </p:nvSpPr>
        <p:spPr>
          <a:xfrm flipH="1">
            <a:off x="3953395" y="2990807"/>
            <a:ext cx="1237200" cy="4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MAY 04</a:t>
            </a:r>
            <a:endParaRPr>
              <a:solidFill>
                <a:schemeClr val="lt1"/>
              </a:solidFill>
            </a:endParaRPr>
          </a:p>
        </p:txBody>
      </p:sp>
      <p:sp>
        <p:nvSpPr>
          <p:cNvPr id="810" name="Google Shape;810;p52"/>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EVENTS</a:t>
            </a:r>
            <a:endParaRPr/>
          </a:p>
        </p:txBody>
      </p:sp>
      <p:sp>
        <p:nvSpPr>
          <p:cNvPr id="811" name="Google Shape;811;p52"/>
          <p:cNvSpPr txBox="1"/>
          <p:nvPr>
            <p:ph idx="4294967295" type="subTitle"/>
          </p:nvPr>
        </p:nvSpPr>
        <p:spPr>
          <a:xfrm flipH="1">
            <a:off x="5717016" y="1896538"/>
            <a:ext cx="2114400" cy="648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Despite being red, Mars is actually a cold place</a:t>
            </a:r>
            <a:endParaRPr sz="1400"/>
          </a:p>
        </p:txBody>
      </p:sp>
      <p:sp>
        <p:nvSpPr>
          <p:cNvPr id="812" name="Google Shape;812;p52"/>
          <p:cNvSpPr txBox="1"/>
          <p:nvPr>
            <p:ph idx="4294967295" type="ctrTitle"/>
          </p:nvPr>
        </p:nvSpPr>
        <p:spPr>
          <a:xfrm flipH="1">
            <a:off x="5717016" y="1509589"/>
            <a:ext cx="15606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13" name="Google Shape;813;p52"/>
          <p:cNvSpPr txBox="1"/>
          <p:nvPr>
            <p:ph idx="4294967295" type="subTitle"/>
          </p:nvPr>
        </p:nvSpPr>
        <p:spPr>
          <a:xfrm flipH="1">
            <a:off x="1299104" y="1896538"/>
            <a:ext cx="2114400" cy="6150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Mercury is the closest planet to the Sun</a:t>
            </a:r>
            <a:endParaRPr sz="1400"/>
          </a:p>
        </p:txBody>
      </p:sp>
      <p:sp>
        <p:nvSpPr>
          <p:cNvPr id="814" name="Google Shape;814;p52"/>
          <p:cNvSpPr txBox="1"/>
          <p:nvPr>
            <p:ph idx="4294967295" type="ctrTitle"/>
          </p:nvPr>
        </p:nvSpPr>
        <p:spPr>
          <a:xfrm flipH="1">
            <a:off x="1852904" y="1509589"/>
            <a:ext cx="15606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815" name="Google Shape;815;p52"/>
          <p:cNvSpPr txBox="1"/>
          <p:nvPr>
            <p:ph idx="4294967295" type="subTitle"/>
          </p:nvPr>
        </p:nvSpPr>
        <p:spPr>
          <a:xfrm flipH="1">
            <a:off x="3526255" y="1896538"/>
            <a:ext cx="2114400" cy="648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Venus is the second planet from the Sun</a:t>
            </a:r>
            <a:endParaRPr sz="1400"/>
          </a:p>
        </p:txBody>
      </p:sp>
      <p:sp>
        <p:nvSpPr>
          <p:cNvPr id="816" name="Google Shape;816;p52"/>
          <p:cNvSpPr txBox="1"/>
          <p:nvPr>
            <p:ph idx="4294967295" type="ctrTitle"/>
          </p:nvPr>
        </p:nvSpPr>
        <p:spPr>
          <a:xfrm flipH="1">
            <a:off x="3803155" y="150958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17" name="Google Shape;817;p52"/>
          <p:cNvSpPr txBox="1"/>
          <p:nvPr>
            <p:ph idx="4294967295" type="ctrTitle"/>
          </p:nvPr>
        </p:nvSpPr>
        <p:spPr>
          <a:xfrm flipH="1">
            <a:off x="2176304" y="2990807"/>
            <a:ext cx="1237200" cy="458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APRIL 12</a:t>
            </a:r>
            <a:endParaRPr>
              <a:solidFill>
                <a:schemeClr val="lt1"/>
              </a:solidFill>
            </a:endParaRPr>
          </a:p>
        </p:txBody>
      </p:sp>
      <p:sp>
        <p:nvSpPr>
          <p:cNvPr id="818" name="Google Shape;818;p52"/>
          <p:cNvSpPr txBox="1"/>
          <p:nvPr>
            <p:ph idx="4294967295" type="ctrTitle"/>
          </p:nvPr>
        </p:nvSpPr>
        <p:spPr>
          <a:xfrm flipH="1">
            <a:off x="5717016" y="2990794"/>
            <a:ext cx="1237200" cy="4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JUNE 23</a:t>
            </a:r>
            <a:endParaRPr>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53"/>
          <p:cNvSpPr txBox="1"/>
          <p:nvPr>
            <p:ph type="title"/>
          </p:nvPr>
        </p:nvSpPr>
        <p:spPr>
          <a:xfrm>
            <a:off x="2426373"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SNEAK PEEK</a:t>
            </a:r>
            <a:endParaRPr/>
          </a:p>
        </p:txBody>
      </p:sp>
      <p:sp>
        <p:nvSpPr>
          <p:cNvPr id="824" name="Google Shape;824;p53"/>
          <p:cNvSpPr/>
          <p:nvPr/>
        </p:nvSpPr>
        <p:spPr>
          <a:xfrm>
            <a:off x="3324600" y="3143250"/>
            <a:ext cx="2494800" cy="249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3"/>
          <p:cNvSpPr/>
          <p:nvPr/>
        </p:nvSpPr>
        <p:spPr>
          <a:xfrm>
            <a:off x="6087325" y="3143250"/>
            <a:ext cx="2494800" cy="2494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3"/>
          <p:cNvSpPr/>
          <p:nvPr/>
        </p:nvSpPr>
        <p:spPr>
          <a:xfrm>
            <a:off x="383000" y="3143250"/>
            <a:ext cx="2494800" cy="2494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3"/>
          <p:cNvSpPr txBox="1"/>
          <p:nvPr>
            <p:ph idx="4294967295" type="subTitle"/>
          </p:nvPr>
        </p:nvSpPr>
        <p:spPr>
          <a:xfrm flipH="1">
            <a:off x="2468673" y="1197629"/>
            <a:ext cx="4217400" cy="1107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You can replace the images on the screen with your own work. Just delete these ones and add yours</a:t>
            </a:r>
            <a:endParaRPr sz="1400"/>
          </a:p>
        </p:txBody>
      </p:sp>
      <p:grpSp>
        <p:nvGrpSpPr>
          <p:cNvPr id="828" name="Google Shape;828;p53"/>
          <p:cNvGrpSpPr/>
          <p:nvPr/>
        </p:nvGrpSpPr>
        <p:grpSpPr>
          <a:xfrm>
            <a:off x="2946557" y="2044531"/>
            <a:ext cx="3256598" cy="2558967"/>
            <a:chOff x="4147875" y="986011"/>
            <a:chExt cx="3842140" cy="3019074"/>
          </a:xfrm>
        </p:grpSpPr>
        <p:sp>
          <p:nvSpPr>
            <p:cNvPr id="829" name="Google Shape;829;p53"/>
            <p:cNvSpPr/>
            <p:nvPr/>
          </p:nvSpPr>
          <p:spPr>
            <a:xfrm>
              <a:off x="5591742" y="3553821"/>
              <a:ext cx="954407" cy="419279"/>
            </a:xfrm>
            <a:custGeom>
              <a:rect b="b" l="l" r="r" t="t"/>
              <a:pathLst>
                <a:path extrusionOk="0" h="9884" w="20326">
                  <a:moveTo>
                    <a:pt x="2967" y="0"/>
                  </a:moveTo>
                  <a:lnTo>
                    <a:pt x="0" y="9884"/>
                  </a:lnTo>
                  <a:lnTo>
                    <a:pt x="20325" y="9884"/>
                  </a:lnTo>
                  <a:lnTo>
                    <a:pt x="173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3"/>
            <p:cNvSpPr/>
            <p:nvPr/>
          </p:nvSpPr>
          <p:spPr>
            <a:xfrm>
              <a:off x="5619445" y="3553821"/>
              <a:ext cx="849745" cy="335160"/>
            </a:xfrm>
            <a:custGeom>
              <a:rect b="b" l="l" r="r" t="t"/>
              <a:pathLst>
                <a:path extrusionOk="0" h="7901" w="18097">
                  <a:moveTo>
                    <a:pt x="2377" y="0"/>
                  </a:moveTo>
                  <a:lnTo>
                    <a:pt x="0" y="7901"/>
                  </a:lnTo>
                  <a:cubicBezTo>
                    <a:pt x="6032" y="6753"/>
                    <a:pt x="12064" y="5557"/>
                    <a:pt x="18096" y="4442"/>
                  </a:cubicBezTo>
                  <a:lnTo>
                    <a:pt x="167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3"/>
            <p:cNvSpPr/>
            <p:nvPr/>
          </p:nvSpPr>
          <p:spPr>
            <a:xfrm>
              <a:off x="5520135" y="3939716"/>
              <a:ext cx="1097573" cy="65369"/>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3"/>
            <p:cNvSpPr/>
            <p:nvPr/>
          </p:nvSpPr>
          <p:spPr>
            <a:xfrm>
              <a:off x="4147875" y="1157727"/>
              <a:ext cx="3842140" cy="2479534"/>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3"/>
            <p:cNvSpPr/>
            <p:nvPr/>
          </p:nvSpPr>
          <p:spPr>
            <a:xfrm>
              <a:off x="4147875" y="986011"/>
              <a:ext cx="3842140" cy="2359231"/>
            </a:xfrm>
            <a:custGeom>
              <a:rect b="b" l="l" r="r" t="t"/>
              <a:pathLst>
                <a:path extrusionOk="0" h="55616" w="81826">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3"/>
            <p:cNvSpPr/>
            <p:nvPr/>
          </p:nvSpPr>
          <p:spPr>
            <a:xfrm>
              <a:off x="4351050" y="1150770"/>
              <a:ext cx="3435791" cy="1934437"/>
            </a:xfrm>
            <a:custGeom>
              <a:rect b="b" l="l" r="r" t="t"/>
              <a:pathLst>
                <a:path extrusionOk="0" h="45602" w="73172">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3"/>
            <p:cNvSpPr/>
            <p:nvPr/>
          </p:nvSpPr>
          <p:spPr>
            <a:xfrm>
              <a:off x="6008800" y="3421088"/>
              <a:ext cx="120300" cy="120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36" name="Google Shape;836;p53"/>
          <p:cNvPicPr preferRelativeResize="0"/>
          <p:nvPr/>
        </p:nvPicPr>
        <p:blipFill rotWithShape="1">
          <a:blip r:embed="rId3">
            <a:alphaModFix/>
          </a:blip>
          <a:srcRect b="0" l="0" r="0" t="0"/>
          <a:stretch/>
        </p:blipFill>
        <p:spPr>
          <a:xfrm>
            <a:off x="3111633" y="2180929"/>
            <a:ext cx="2926680" cy="1646063"/>
          </a:xfrm>
          <a:prstGeom prst="rect">
            <a:avLst/>
          </a:prstGeom>
          <a:noFill/>
          <a:ln>
            <a:noFill/>
          </a:ln>
        </p:spPr>
      </p:pic>
      <p:grpSp>
        <p:nvGrpSpPr>
          <p:cNvPr id="837" name="Google Shape;837;p53"/>
          <p:cNvGrpSpPr/>
          <p:nvPr/>
        </p:nvGrpSpPr>
        <p:grpSpPr>
          <a:xfrm>
            <a:off x="6862130" y="2875481"/>
            <a:ext cx="945191" cy="1728011"/>
            <a:chOff x="6417224" y="2247097"/>
            <a:chExt cx="951950" cy="1740368"/>
          </a:xfrm>
        </p:grpSpPr>
        <p:sp>
          <p:nvSpPr>
            <p:cNvPr id="838" name="Google Shape;838;p53"/>
            <p:cNvSpPr/>
            <p:nvPr/>
          </p:nvSpPr>
          <p:spPr>
            <a:xfrm>
              <a:off x="6505324" y="2247511"/>
              <a:ext cx="863850" cy="1739954"/>
            </a:xfrm>
            <a:custGeom>
              <a:rect b="b" l="l" r="r" t="t"/>
              <a:pathLst>
                <a:path extrusionOk="0" h="71434" w="34554">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3"/>
            <p:cNvSpPr/>
            <p:nvPr/>
          </p:nvSpPr>
          <p:spPr>
            <a:xfrm>
              <a:off x="6417224" y="2247097"/>
              <a:ext cx="868375" cy="1740368"/>
            </a:xfrm>
            <a:custGeom>
              <a:rect b="b" l="l" r="r" t="t"/>
              <a:pathLst>
                <a:path extrusionOk="0" h="71451" w="34735">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3"/>
            <p:cNvSpPr/>
            <p:nvPr/>
          </p:nvSpPr>
          <p:spPr>
            <a:xfrm>
              <a:off x="6492619" y="2340952"/>
              <a:ext cx="813450" cy="1457323"/>
            </a:xfrm>
            <a:custGeom>
              <a:rect b="b" l="l" r="r" t="t"/>
              <a:pathLst>
                <a:path extrusionOk="0" h="60944" w="32538">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3"/>
            <p:cNvSpPr/>
            <p:nvPr/>
          </p:nvSpPr>
          <p:spPr>
            <a:xfrm>
              <a:off x="6856100" y="3843492"/>
              <a:ext cx="96750" cy="83150"/>
            </a:xfrm>
            <a:custGeom>
              <a:rect b="b" l="l" r="r" t="t"/>
              <a:pathLst>
                <a:path extrusionOk="0" h="3326" w="387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3"/>
            <p:cNvSpPr/>
            <p:nvPr/>
          </p:nvSpPr>
          <p:spPr>
            <a:xfrm>
              <a:off x="6623350" y="3880717"/>
              <a:ext cx="82800" cy="9025"/>
            </a:xfrm>
            <a:custGeom>
              <a:rect b="b" l="l" r="r" t="t"/>
              <a:pathLst>
                <a:path extrusionOk="0" h="361" w="3312">
                  <a:moveTo>
                    <a:pt x="1" y="0"/>
                  </a:moveTo>
                  <a:lnTo>
                    <a:pt x="1" y="361"/>
                  </a:lnTo>
                  <a:lnTo>
                    <a:pt x="3312" y="361"/>
                  </a:lnTo>
                  <a:lnTo>
                    <a:pt x="3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3"/>
            <p:cNvSpPr/>
            <p:nvPr/>
          </p:nvSpPr>
          <p:spPr>
            <a:xfrm>
              <a:off x="7116325" y="3860642"/>
              <a:ext cx="60675" cy="48775"/>
            </a:xfrm>
            <a:custGeom>
              <a:rect b="b" l="l" r="r" t="t"/>
              <a:pathLst>
                <a:path extrusionOk="0" h="1951" w="2427">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3"/>
            <p:cNvSpPr/>
            <p:nvPr/>
          </p:nvSpPr>
          <p:spPr>
            <a:xfrm>
              <a:off x="6785429" y="2287275"/>
              <a:ext cx="238100" cy="14350"/>
            </a:xfrm>
            <a:custGeom>
              <a:rect b="b" l="l" r="r" t="t"/>
              <a:pathLst>
                <a:path extrusionOk="0" h="574" w="9524">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45" name="Google Shape;845;p53"/>
          <p:cNvPicPr preferRelativeResize="0"/>
          <p:nvPr/>
        </p:nvPicPr>
        <p:blipFill rotWithShape="1">
          <a:blip r:embed="rId4">
            <a:alphaModFix/>
          </a:blip>
          <a:srcRect b="-4460" l="-10" r="0" t="0"/>
          <a:stretch/>
        </p:blipFill>
        <p:spPr>
          <a:xfrm>
            <a:off x="6926207" y="2962425"/>
            <a:ext cx="817047" cy="1517155"/>
          </a:xfrm>
          <a:prstGeom prst="rect">
            <a:avLst/>
          </a:prstGeom>
          <a:noFill/>
          <a:ln>
            <a:noFill/>
          </a:ln>
        </p:spPr>
      </p:pic>
      <p:grpSp>
        <p:nvGrpSpPr>
          <p:cNvPr id="846" name="Google Shape;846;p53"/>
          <p:cNvGrpSpPr/>
          <p:nvPr/>
        </p:nvGrpSpPr>
        <p:grpSpPr>
          <a:xfrm>
            <a:off x="1000418" y="2721486"/>
            <a:ext cx="1417013" cy="1882019"/>
            <a:chOff x="3580725" y="2020075"/>
            <a:chExt cx="1344925" cy="1786275"/>
          </a:xfrm>
        </p:grpSpPr>
        <p:sp>
          <p:nvSpPr>
            <p:cNvPr id="847" name="Google Shape;847;p53"/>
            <p:cNvSpPr/>
            <p:nvPr/>
          </p:nvSpPr>
          <p:spPr>
            <a:xfrm>
              <a:off x="3681925" y="2020075"/>
              <a:ext cx="1243725" cy="1786275"/>
            </a:xfrm>
            <a:custGeom>
              <a:rect b="b" l="l" r="r" t="t"/>
              <a:pathLst>
                <a:path extrusionOk="0" h="71451" w="49749">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3"/>
            <p:cNvSpPr/>
            <p:nvPr/>
          </p:nvSpPr>
          <p:spPr>
            <a:xfrm>
              <a:off x="3580725" y="2020075"/>
              <a:ext cx="1250250" cy="1786275"/>
            </a:xfrm>
            <a:custGeom>
              <a:rect b="b" l="l" r="r" t="t"/>
              <a:pathLst>
                <a:path extrusionOk="0" h="71451" w="5001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3"/>
            <p:cNvSpPr/>
            <p:nvPr/>
          </p:nvSpPr>
          <p:spPr>
            <a:xfrm>
              <a:off x="3680303" y="2113921"/>
              <a:ext cx="1140025" cy="1511564"/>
            </a:xfrm>
            <a:custGeom>
              <a:rect b="b" l="l" r="r" t="t"/>
              <a:pathLst>
                <a:path extrusionOk="0" h="60944" w="45601">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3"/>
            <p:cNvSpPr/>
            <p:nvPr/>
          </p:nvSpPr>
          <p:spPr>
            <a:xfrm>
              <a:off x="4237099" y="2051650"/>
              <a:ext cx="28700" cy="24925"/>
            </a:xfrm>
            <a:custGeom>
              <a:rect b="b" l="l" r="r" t="t"/>
              <a:pathLst>
                <a:path extrusionOk="0" h="997" w="1148">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rgbClr val="0DA9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3"/>
            <p:cNvSpPr/>
            <p:nvPr/>
          </p:nvSpPr>
          <p:spPr>
            <a:xfrm>
              <a:off x="4179825" y="3667150"/>
              <a:ext cx="125000" cy="106825"/>
            </a:xfrm>
            <a:custGeom>
              <a:rect b="b" l="l" r="r" t="t"/>
              <a:pathLst>
                <a:path extrusionOk="0" h="4273" w="500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2" name="Google Shape;852;p53"/>
          <p:cNvPicPr preferRelativeResize="0"/>
          <p:nvPr/>
        </p:nvPicPr>
        <p:blipFill rotWithShape="1">
          <a:blip r:embed="rId5">
            <a:alphaModFix/>
          </a:blip>
          <a:srcRect b="1096" l="0" r="0" t="108"/>
          <a:stretch/>
        </p:blipFill>
        <p:spPr>
          <a:xfrm>
            <a:off x="1097229" y="2805433"/>
            <a:ext cx="1219768" cy="160745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sp>
        <p:nvSpPr>
          <p:cNvPr id="857" name="Google Shape;857;p54"/>
          <p:cNvSpPr txBox="1"/>
          <p:nvPr>
            <p:ph idx="1" type="subTitle"/>
          </p:nvPr>
        </p:nvSpPr>
        <p:spPr>
          <a:xfrm>
            <a:off x="625025" y="1331190"/>
            <a:ext cx="3375300" cy="143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have any questions?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yourcompany.com</a:t>
            </a:r>
            <a:endParaRPr/>
          </a:p>
        </p:txBody>
      </p:sp>
      <p:sp>
        <p:nvSpPr>
          <p:cNvPr id="858" name="Google Shape;858;p54"/>
          <p:cNvSpPr txBox="1"/>
          <p:nvPr>
            <p:ph type="title"/>
          </p:nvPr>
        </p:nvSpPr>
        <p:spPr>
          <a:xfrm>
            <a:off x="625025" y="35533"/>
            <a:ext cx="4045200" cy="14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859" name="Google Shape;859;p54"/>
          <p:cNvSpPr txBox="1"/>
          <p:nvPr/>
        </p:nvSpPr>
        <p:spPr>
          <a:xfrm>
            <a:off x="630279" y="4347049"/>
            <a:ext cx="2318100" cy="46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000">
                <a:solidFill>
                  <a:schemeClr val="dk1"/>
                </a:solidFill>
                <a:latin typeface="Hind Vadodara Light"/>
                <a:ea typeface="Hind Vadodara Light"/>
                <a:cs typeface="Hind Vadodara Light"/>
                <a:sym typeface="Hind Vadodara Light"/>
              </a:rPr>
              <a:t>Please keep this slide for attribution</a:t>
            </a:r>
            <a:endParaRPr sz="1000">
              <a:solidFill>
                <a:schemeClr val="dk1"/>
              </a:solidFill>
              <a:latin typeface="Hind Vadodara Light"/>
              <a:ea typeface="Hind Vadodara Light"/>
              <a:cs typeface="Hind Vadodara Light"/>
              <a:sym typeface="Hind Vadodara Light"/>
            </a:endParaRPr>
          </a:p>
        </p:txBody>
      </p:sp>
      <p:grpSp>
        <p:nvGrpSpPr>
          <p:cNvPr id="860" name="Google Shape;860;p54"/>
          <p:cNvGrpSpPr/>
          <p:nvPr/>
        </p:nvGrpSpPr>
        <p:grpSpPr>
          <a:xfrm>
            <a:off x="1630373" y="2805445"/>
            <a:ext cx="332275" cy="332275"/>
            <a:chOff x="1379798" y="1723250"/>
            <a:chExt cx="397887" cy="397887"/>
          </a:xfrm>
        </p:grpSpPr>
        <p:sp>
          <p:nvSpPr>
            <p:cNvPr id="861" name="Google Shape;861;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54"/>
          <p:cNvGrpSpPr/>
          <p:nvPr/>
        </p:nvGrpSpPr>
        <p:grpSpPr>
          <a:xfrm>
            <a:off x="719999" y="2805445"/>
            <a:ext cx="332292" cy="332275"/>
            <a:chOff x="266768" y="1721375"/>
            <a:chExt cx="397907" cy="397887"/>
          </a:xfrm>
        </p:grpSpPr>
        <p:sp>
          <p:nvSpPr>
            <p:cNvPr id="866" name="Google Shape;866;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54"/>
          <p:cNvGrpSpPr/>
          <p:nvPr/>
        </p:nvGrpSpPr>
        <p:grpSpPr>
          <a:xfrm>
            <a:off x="1175203" y="2805445"/>
            <a:ext cx="332258" cy="332275"/>
            <a:chOff x="864491" y="1723250"/>
            <a:chExt cx="397866" cy="397887"/>
          </a:xfrm>
        </p:grpSpPr>
        <p:sp>
          <p:nvSpPr>
            <p:cNvPr id="869" name="Google Shape;869;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sp>
        <p:nvSpPr>
          <p:cNvPr id="876" name="Google Shape;876;p55"/>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CHEMISTRY ICONS</a:t>
            </a:r>
            <a:endParaRPr/>
          </a:p>
        </p:txBody>
      </p:sp>
      <p:grpSp>
        <p:nvGrpSpPr>
          <p:cNvPr id="877" name="Google Shape;877;p55"/>
          <p:cNvGrpSpPr/>
          <p:nvPr/>
        </p:nvGrpSpPr>
        <p:grpSpPr>
          <a:xfrm>
            <a:off x="5312813" y="2726950"/>
            <a:ext cx="367950" cy="367850"/>
            <a:chOff x="5372225" y="1935900"/>
            <a:chExt cx="367950" cy="367850"/>
          </a:xfrm>
        </p:grpSpPr>
        <p:sp>
          <p:nvSpPr>
            <p:cNvPr id="878" name="Google Shape;878;p55"/>
            <p:cNvSpPr/>
            <p:nvPr/>
          </p:nvSpPr>
          <p:spPr>
            <a:xfrm>
              <a:off x="5397950" y="1935900"/>
              <a:ext cx="316400" cy="258175"/>
            </a:xfrm>
            <a:custGeom>
              <a:rect b="b" l="l" r="r" t="t"/>
              <a:pathLst>
                <a:path extrusionOk="0" h="10327" w="12656">
                  <a:moveTo>
                    <a:pt x="6045" y="6930"/>
                  </a:moveTo>
                  <a:cubicBezTo>
                    <a:pt x="6283" y="6930"/>
                    <a:pt x="6470" y="7121"/>
                    <a:pt x="6470" y="7355"/>
                  </a:cubicBezTo>
                  <a:cubicBezTo>
                    <a:pt x="6470" y="7589"/>
                    <a:pt x="6283" y="7780"/>
                    <a:pt x="6045" y="7780"/>
                  </a:cubicBezTo>
                  <a:lnTo>
                    <a:pt x="6018" y="7780"/>
                  </a:lnTo>
                  <a:cubicBezTo>
                    <a:pt x="5784" y="7780"/>
                    <a:pt x="5593" y="7589"/>
                    <a:pt x="5593" y="7355"/>
                  </a:cubicBezTo>
                  <a:cubicBezTo>
                    <a:pt x="5593" y="7121"/>
                    <a:pt x="5784" y="6930"/>
                    <a:pt x="6018" y="6930"/>
                  </a:cubicBezTo>
                  <a:close/>
                  <a:moveTo>
                    <a:pt x="7180" y="8205"/>
                  </a:moveTo>
                  <a:cubicBezTo>
                    <a:pt x="7414" y="8205"/>
                    <a:pt x="7601" y="8396"/>
                    <a:pt x="7601" y="8630"/>
                  </a:cubicBezTo>
                  <a:cubicBezTo>
                    <a:pt x="7601" y="8864"/>
                    <a:pt x="7414" y="9055"/>
                    <a:pt x="7180" y="9055"/>
                  </a:cubicBezTo>
                  <a:lnTo>
                    <a:pt x="7149" y="9055"/>
                  </a:lnTo>
                  <a:cubicBezTo>
                    <a:pt x="6915" y="9055"/>
                    <a:pt x="6728" y="8864"/>
                    <a:pt x="6728" y="8630"/>
                  </a:cubicBezTo>
                  <a:cubicBezTo>
                    <a:pt x="6728" y="8396"/>
                    <a:pt x="6915" y="8205"/>
                    <a:pt x="7149" y="8205"/>
                  </a:cubicBezTo>
                  <a:close/>
                  <a:moveTo>
                    <a:pt x="5511" y="8911"/>
                  </a:moveTo>
                  <a:cubicBezTo>
                    <a:pt x="5745" y="8911"/>
                    <a:pt x="5936" y="9102"/>
                    <a:pt x="5936" y="9336"/>
                  </a:cubicBezTo>
                  <a:cubicBezTo>
                    <a:pt x="5936" y="9570"/>
                    <a:pt x="5745" y="9761"/>
                    <a:pt x="5511" y="9761"/>
                  </a:cubicBezTo>
                  <a:lnTo>
                    <a:pt x="5484" y="9761"/>
                  </a:lnTo>
                  <a:cubicBezTo>
                    <a:pt x="5246" y="9761"/>
                    <a:pt x="5059" y="9570"/>
                    <a:pt x="5059" y="9336"/>
                  </a:cubicBezTo>
                  <a:cubicBezTo>
                    <a:pt x="5059" y="9102"/>
                    <a:pt x="5246" y="8911"/>
                    <a:pt x="5484" y="8911"/>
                  </a:cubicBezTo>
                  <a:close/>
                  <a:moveTo>
                    <a:pt x="4419" y="0"/>
                  </a:moveTo>
                  <a:cubicBezTo>
                    <a:pt x="3561" y="0"/>
                    <a:pt x="2855" y="663"/>
                    <a:pt x="2797" y="1521"/>
                  </a:cubicBezTo>
                  <a:cubicBezTo>
                    <a:pt x="2742" y="2375"/>
                    <a:pt x="3358" y="3128"/>
                    <a:pt x="4209" y="3241"/>
                  </a:cubicBezTo>
                  <a:lnTo>
                    <a:pt x="4209" y="7144"/>
                  </a:lnTo>
                  <a:lnTo>
                    <a:pt x="1" y="10326"/>
                  </a:lnTo>
                  <a:lnTo>
                    <a:pt x="12655" y="10326"/>
                  </a:lnTo>
                  <a:lnTo>
                    <a:pt x="8451" y="7144"/>
                  </a:lnTo>
                  <a:lnTo>
                    <a:pt x="8451" y="3241"/>
                  </a:lnTo>
                  <a:cubicBezTo>
                    <a:pt x="9301" y="3128"/>
                    <a:pt x="9918" y="2375"/>
                    <a:pt x="9863" y="1521"/>
                  </a:cubicBezTo>
                  <a:cubicBezTo>
                    <a:pt x="9804" y="663"/>
                    <a:pt x="9095" y="0"/>
                    <a:pt x="8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79" name="Google Shape;879;p55"/>
            <p:cNvSpPr/>
            <p:nvPr/>
          </p:nvSpPr>
          <p:spPr>
            <a:xfrm>
              <a:off x="5372225" y="2215300"/>
              <a:ext cx="367950" cy="88450"/>
            </a:xfrm>
            <a:custGeom>
              <a:rect b="b" l="l" r="r" t="t"/>
              <a:pathLst>
                <a:path extrusionOk="0" h="3538" w="14718">
                  <a:moveTo>
                    <a:pt x="4854" y="710"/>
                  </a:moveTo>
                  <a:cubicBezTo>
                    <a:pt x="5089" y="710"/>
                    <a:pt x="5280" y="898"/>
                    <a:pt x="5280" y="1135"/>
                  </a:cubicBezTo>
                  <a:cubicBezTo>
                    <a:pt x="5280" y="1368"/>
                    <a:pt x="5089" y="1556"/>
                    <a:pt x="4854" y="1556"/>
                  </a:cubicBezTo>
                  <a:cubicBezTo>
                    <a:pt x="4849" y="1556"/>
                    <a:pt x="4845" y="1556"/>
                    <a:pt x="4840" y="1556"/>
                  </a:cubicBezTo>
                  <a:lnTo>
                    <a:pt x="4813" y="1556"/>
                  </a:lnTo>
                  <a:cubicBezTo>
                    <a:pt x="4808" y="1556"/>
                    <a:pt x="4803" y="1556"/>
                    <a:pt x="4798" y="1556"/>
                  </a:cubicBezTo>
                  <a:cubicBezTo>
                    <a:pt x="4563" y="1556"/>
                    <a:pt x="4372" y="1368"/>
                    <a:pt x="4372" y="1135"/>
                  </a:cubicBezTo>
                  <a:cubicBezTo>
                    <a:pt x="4372" y="898"/>
                    <a:pt x="4563" y="710"/>
                    <a:pt x="4798" y="710"/>
                  </a:cubicBezTo>
                  <a:cubicBezTo>
                    <a:pt x="4803" y="710"/>
                    <a:pt x="4808" y="710"/>
                    <a:pt x="4813" y="710"/>
                  </a:cubicBezTo>
                  <a:lnTo>
                    <a:pt x="4840" y="710"/>
                  </a:lnTo>
                  <a:cubicBezTo>
                    <a:pt x="4845" y="710"/>
                    <a:pt x="4849" y="710"/>
                    <a:pt x="4854" y="710"/>
                  </a:cubicBezTo>
                  <a:close/>
                  <a:moveTo>
                    <a:pt x="8250" y="710"/>
                  </a:moveTo>
                  <a:cubicBezTo>
                    <a:pt x="8482" y="710"/>
                    <a:pt x="8673" y="898"/>
                    <a:pt x="8673" y="1135"/>
                  </a:cubicBezTo>
                  <a:cubicBezTo>
                    <a:pt x="8673" y="1368"/>
                    <a:pt x="8482" y="1556"/>
                    <a:pt x="8250" y="1556"/>
                  </a:cubicBezTo>
                  <a:cubicBezTo>
                    <a:pt x="8246" y="1556"/>
                    <a:pt x="8241" y="1556"/>
                    <a:pt x="8236" y="1556"/>
                  </a:cubicBezTo>
                  <a:lnTo>
                    <a:pt x="8209" y="1556"/>
                  </a:lnTo>
                  <a:cubicBezTo>
                    <a:pt x="8204" y="1556"/>
                    <a:pt x="8200" y="1556"/>
                    <a:pt x="8195" y="1556"/>
                  </a:cubicBezTo>
                  <a:cubicBezTo>
                    <a:pt x="7960" y="1556"/>
                    <a:pt x="7768" y="1368"/>
                    <a:pt x="7768" y="1135"/>
                  </a:cubicBezTo>
                  <a:cubicBezTo>
                    <a:pt x="7768" y="898"/>
                    <a:pt x="7960" y="710"/>
                    <a:pt x="8195" y="710"/>
                  </a:cubicBezTo>
                  <a:cubicBezTo>
                    <a:pt x="8200" y="710"/>
                    <a:pt x="8204" y="710"/>
                    <a:pt x="8209" y="710"/>
                  </a:cubicBezTo>
                  <a:lnTo>
                    <a:pt x="8236" y="710"/>
                  </a:lnTo>
                  <a:cubicBezTo>
                    <a:pt x="8241" y="710"/>
                    <a:pt x="8246" y="710"/>
                    <a:pt x="8250" y="710"/>
                  </a:cubicBezTo>
                  <a:close/>
                  <a:moveTo>
                    <a:pt x="11588" y="710"/>
                  </a:moveTo>
                  <a:cubicBezTo>
                    <a:pt x="11592" y="710"/>
                    <a:pt x="11597" y="710"/>
                    <a:pt x="11602" y="710"/>
                  </a:cubicBezTo>
                  <a:lnTo>
                    <a:pt x="11633" y="710"/>
                  </a:lnTo>
                  <a:cubicBezTo>
                    <a:pt x="11859" y="718"/>
                    <a:pt x="12042" y="905"/>
                    <a:pt x="12042" y="1135"/>
                  </a:cubicBezTo>
                  <a:cubicBezTo>
                    <a:pt x="12042" y="1361"/>
                    <a:pt x="11859" y="1548"/>
                    <a:pt x="11633" y="1556"/>
                  </a:cubicBezTo>
                  <a:lnTo>
                    <a:pt x="11602" y="1556"/>
                  </a:lnTo>
                  <a:cubicBezTo>
                    <a:pt x="11597" y="1556"/>
                    <a:pt x="11592" y="1556"/>
                    <a:pt x="11588" y="1556"/>
                  </a:cubicBezTo>
                  <a:cubicBezTo>
                    <a:pt x="11356" y="1556"/>
                    <a:pt x="11165" y="1368"/>
                    <a:pt x="11165" y="1135"/>
                  </a:cubicBezTo>
                  <a:cubicBezTo>
                    <a:pt x="11165" y="898"/>
                    <a:pt x="11356" y="710"/>
                    <a:pt x="11588" y="710"/>
                  </a:cubicBezTo>
                  <a:close/>
                  <a:moveTo>
                    <a:pt x="3116" y="1135"/>
                  </a:moveTo>
                  <a:cubicBezTo>
                    <a:pt x="3350" y="1135"/>
                    <a:pt x="3537" y="1322"/>
                    <a:pt x="3537" y="1556"/>
                  </a:cubicBezTo>
                  <a:cubicBezTo>
                    <a:pt x="3537" y="1794"/>
                    <a:pt x="3350" y="1981"/>
                    <a:pt x="3116" y="1981"/>
                  </a:cubicBezTo>
                  <a:lnTo>
                    <a:pt x="3085" y="1981"/>
                  </a:lnTo>
                  <a:cubicBezTo>
                    <a:pt x="2851" y="1981"/>
                    <a:pt x="2660" y="1794"/>
                    <a:pt x="2660" y="1556"/>
                  </a:cubicBezTo>
                  <a:cubicBezTo>
                    <a:pt x="2660" y="1322"/>
                    <a:pt x="2851" y="1135"/>
                    <a:pt x="3085" y="1135"/>
                  </a:cubicBezTo>
                  <a:close/>
                  <a:moveTo>
                    <a:pt x="6540" y="1135"/>
                  </a:moveTo>
                  <a:cubicBezTo>
                    <a:pt x="6774" y="1135"/>
                    <a:pt x="6961" y="1322"/>
                    <a:pt x="6961" y="1556"/>
                  </a:cubicBezTo>
                  <a:cubicBezTo>
                    <a:pt x="6961" y="1794"/>
                    <a:pt x="6774" y="1981"/>
                    <a:pt x="6540" y="1981"/>
                  </a:cubicBezTo>
                  <a:lnTo>
                    <a:pt x="6509" y="1981"/>
                  </a:lnTo>
                  <a:cubicBezTo>
                    <a:pt x="6275" y="1981"/>
                    <a:pt x="6084" y="1794"/>
                    <a:pt x="6084" y="1556"/>
                  </a:cubicBezTo>
                  <a:cubicBezTo>
                    <a:pt x="6084" y="1322"/>
                    <a:pt x="6275" y="1135"/>
                    <a:pt x="6509" y="1135"/>
                  </a:cubicBezTo>
                  <a:close/>
                  <a:moveTo>
                    <a:pt x="9933" y="1135"/>
                  </a:moveTo>
                  <a:cubicBezTo>
                    <a:pt x="10167" y="1135"/>
                    <a:pt x="10358" y="1322"/>
                    <a:pt x="10358" y="1556"/>
                  </a:cubicBezTo>
                  <a:cubicBezTo>
                    <a:pt x="10358" y="1794"/>
                    <a:pt x="10167" y="1981"/>
                    <a:pt x="9933" y="1981"/>
                  </a:cubicBezTo>
                  <a:lnTo>
                    <a:pt x="9905" y="1981"/>
                  </a:lnTo>
                  <a:cubicBezTo>
                    <a:pt x="9671" y="1981"/>
                    <a:pt x="9480" y="1794"/>
                    <a:pt x="9480" y="1556"/>
                  </a:cubicBezTo>
                  <a:cubicBezTo>
                    <a:pt x="9480" y="1322"/>
                    <a:pt x="9671" y="1135"/>
                    <a:pt x="9905" y="1135"/>
                  </a:cubicBezTo>
                  <a:close/>
                  <a:moveTo>
                    <a:pt x="133" y="0"/>
                  </a:moveTo>
                  <a:cubicBezTo>
                    <a:pt x="47" y="176"/>
                    <a:pt x="0" y="371"/>
                    <a:pt x="0" y="566"/>
                  </a:cubicBezTo>
                  <a:lnTo>
                    <a:pt x="0" y="2266"/>
                  </a:lnTo>
                  <a:cubicBezTo>
                    <a:pt x="4" y="2968"/>
                    <a:pt x="574" y="3537"/>
                    <a:pt x="1276" y="3537"/>
                  </a:cubicBezTo>
                  <a:lnTo>
                    <a:pt x="13442" y="3537"/>
                  </a:lnTo>
                  <a:cubicBezTo>
                    <a:pt x="14144" y="3537"/>
                    <a:pt x="14714" y="2968"/>
                    <a:pt x="14717" y="2266"/>
                  </a:cubicBezTo>
                  <a:lnTo>
                    <a:pt x="14717" y="566"/>
                  </a:lnTo>
                  <a:cubicBezTo>
                    <a:pt x="14714" y="371"/>
                    <a:pt x="14671" y="176"/>
                    <a:pt x="14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880" name="Google Shape;880;p55"/>
          <p:cNvGrpSpPr/>
          <p:nvPr/>
        </p:nvGrpSpPr>
        <p:grpSpPr>
          <a:xfrm>
            <a:off x="4095400" y="2174750"/>
            <a:ext cx="323600" cy="367850"/>
            <a:chOff x="4095400" y="2174750"/>
            <a:chExt cx="323600" cy="367850"/>
          </a:xfrm>
        </p:grpSpPr>
        <p:sp>
          <p:nvSpPr>
            <p:cNvPr id="881" name="Google Shape;881;p55"/>
            <p:cNvSpPr/>
            <p:nvPr/>
          </p:nvSpPr>
          <p:spPr>
            <a:xfrm>
              <a:off x="4097750" y="2174750"/>
              <a:ext cx="318900" cy="258275"/>
            </a:xfrm>
            <a:custGeom>
              <a:rect b="b" l="l" r="r" t="t"/>
              <a:pathLst>
                <a:path extrusionOk="0" h="10331" w="12756">
                  <a:moveTo>
                    <a:pt x="6096" y="6934"/>
                  </a:moveTo>
                  <a:cubicBezTo>
                    <a:pt x="6329" y="6934"/>
                    <a:pt x="6521" y="7121"/>
                    <a:pt x="6521" y="7359"/>
                  </a:cubicBezTo>
                  <a:cubicBezTo>
                    <a:pt x="6521" y="7593"/>
                    <a:pt x="6329" y="7784"/>
                    <a:pt x="6096" y="7784"/>
                  </a:cubicBezTo>
                  <a:lnTo>
                    <a:pt x="6068" y="7784"/>
                  </a:lnTo>
                  <a:cubicBezTo>
                    <a:pt x="5834" y="7781"/>
                    <a:pt x="5643" y="7593"/>
                    <a:pt x="5643" y="7359"/>
                  </a:cubicBezTo>
                  <a:cubicBezTo>
                    <a:pt x="5643" y="7121"/>
                    <a:pt x="5834" y="6934"/>
                    <a:pt x="6068" y="6934"/>
                  </a:cubicBezTo>
                  <a:close/>
                  <a:moveTo>
                    <a:pt x="7244" y="8205"/>
                  </a:moveTo>
                  <a:cubicBezTo>
                    <a:pt x="7476" y="8205"/>
                    <a:pt x="7667" y="8397"/>
                    <a:pt x="7667" y="8631"/>
                  </a:cubicBezTo>
                  <a:cubicBezTo>
                    <a:pt x="7667" y="8868"/>
                    <a:pt x="7476" y="9056"/>
                    <a:pt x="7244" y="9056"/>
                  </a:cubicBezTo>
                  <a:cubicBezTo>
                    <a:pt x="7240" y="9056"/>
                    <a:pt x="7235" y="9056"/>
                    <a:pt x="7230" y="9056"/>
                  </a:cubicBezTo>
                  <a:lnTo>
                    <a:pt x="7199" y="9056"/>
                  </a:lnTo>
                  <a:cubicBezTo>
                    <a:pt x="7194" y="9056"/>
                    <a:pt x="7190" y="9056"/>
                    <a:pt x="7185" y="9056"/>
                  </a:cubicBezTo>
                  <a:cubicBezTo>
                    <a:pt x="6953" y="9056"/>
                    <a:pt x="6762" y="8868"/>
                    <a:pt x="6762" y="8631"/>
                  </a:cubicBezTo>
                  <a:cubicBezTo>
                    <a:pt x="6762" y="8397"/>
                    <a:pt x="6954" y="8205"/>
                    <a:pt x="7185" y="8205"/>
                  </a:cubicBezTo>
                  <a:cubicBezTo>
                    <a:pt x="7190" y="8205"/>
                    <a:pt x="7194" y="8205"/>
                    <a:pt x="7199" y="8206"/>
                  </a:cubicBezTo>
                  <a:lnTo>
                    <a:pt x="7230" y="8206"/>
                  </a:lnTo>
                  <a:cubicBezTo>
                    <a:pt x="7235" y="8205"/>
                    <a:pt x="7239" y="8205"/>
                    <a:pt x="7244" y="8205"/>
                  </a:cubicBezTo>
                  <a:close/>
                  <a:moveTo>
                    <a:pt x="5575" y="8915"/>
                  </a:moveTo>
                  <a:cubicBezTo>
                    <a:pt x="5807" y="8915"/>
                    <a:pt x="5998" y="9103"/>
                    <a:pt x="5998" y="9340"/>
                  </a:cubicBezTo>
                  <a:cubicBezTo>
                    <a:pt x="5998" y="9574"/>
                    <a:pt x="5807" y="9762"/>
                    <a:pt x="5575" y="9762"/>
                  </a:cubicBezTo>
                  <a:cubicBezTo>
                    <a:pt x="5571" y="9762"/>
                    <a:pt x="5566" y="9762"/>
                    <a:pt x="5561" y="9761"/>
                  </a:cubicBezTo>
                  <a:lnTo>
                    <a:pt x="5534" y="9761"/>
                  </a:lnTo>
                  <a:cubicBezTo>
                    <a:pt x="5529" y="9762"/>
                    <a:pt x="5524" y="9762"/>
                    <a:pt x="5520" y="9762"/>
                  </a:cubicBezTo>
                  <a:cubicBezTo>
                    <a:pt x="5284" y="9762"/>
                    <a:pt x="5093" y="9574"/>
                    <a:pt x="5093" y="9340"/>
                  </a:cubicBezTo>
                  <a:cubicBezTo>
                    <a:pt x="5093" y="9103"/>
                    <a:pt x="5284" y="8915"/>
                    <a:pt x="5520" y="8915"/>
                  </a:cubicBezTo>
                  <a:cubicBezTo>
                    <a:pt x="5524" y="8915"/>
                    <a:pt x="5529" y="8915"/>
                    <a:pt x="5534" y="8915"/>
                  </a:cubicBezTo>
                  <a:lnTo>
                    <a:pt x="5561" y="8915"/>
                  </a:lnTo>
                  <a:cubicBezTo>
                    <a:pt x="5566" y="8915"/>
                    <a:pt x="5571" y="8915"/>
                    <a:pt x="5575" y="8915"/>
                  </a:cubicBezTo>
                  <a:close/>
                  <a:moveTo>
                    <a:pt x="4469" y="1"/>
                  </a:moveTo>
                  <a:cubicBezTo>
                    <a:pt x="3611" y="1"/>
                    <a:pt x="2902" y="668"/>
                    <a:pt x="2847" y="1522"/>
                  </a:cubicBezTo>
                  <a:cubicBezTo>
                    <a:pt x="2793" y="2376"/>
                    <a:pt x="3409" y="3128"/>
                    <a:pt x="4255" y="3241"/>
                  </a:cubicBezTo>
                  <a:lnTo>
                    <a:pt x="4255" y="6283"/>
                  </a:lnTo>
                  <a:lnTo>
                    <a:pt x="1478" y="8170"/>
                  </a:lnTo>
                  <a:cubicBezTo>
                    <a:pt x="749" y="8662"/>
                    <a:pt x="227" y="9411"/>
                    <a:pt x="16" y="10265"/>
                  </a:cubicBezTo>
                  <a:cubicBezTo>
                    <a:pt x="8" y="10288"/>
                    <a:pt x="4" y="10307"/>
                    <a:pt x="0" y="10331"/>
                  </a:cubicBezTo>
                  <a:lnTo>
                    <a:pt x="12756" y="10331"/>
                  </a:lnTo>
                  <a:cubicBezTo>
                    <a:pt x="12752" y="10307"/>
                    <a:pt x="12748" y="10288"/>
                    <a:pt x="12740" y="10265"/>
                  </a:cubicBezTo>
                  <a:cubicBezTo>
                    <a:pt x="12530" y="9411"/>
                    <a:pt x="12007" y="8662"/>
                    <a:pt x="11278" y="8167"/>
                  </a:cubicBezTo>
                  <a:lnTo>
                    <a:pt x="8502" y="6283"/>
                  </a:lnTo>
                  <a:lnTo>
                    <a:pt x="8502" y="3241"/>
                  </a:lnTo>
                  <a:cubicBezTo>
                    <a:pt x="9352" y="3128"/>
                    <a:pt x="9968" y="2376"/>
                    <a:pt x="9909" y="1522"/>
                  </a:cubicBezTo>
                  <a:cubicBezTo>
                    <a:pt x="9855" y="668"/>
                    <a:pt x="9145" y="1"/>
                    <a:pt x="8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82" name="Google Shape;882;p55"/>
            <p:cNvSpPr/>
            <p:nvPr/>
          </p:nvSpPr>
          <p:spPr>
            <a:xfrm>
              <a:off x="4095400" y="2454175"/>
              <a:ext cx="323600" cy="88425"/>
            </a:xfrm>
            <a:custGeom>
              <a:rect b="b" l="l" r="r" t="t"/>
              <a:pathLst>
                <a:path extrusionOk="0" h="3537" w="12944">
                  <a:moveTo>
                    <a:pt x="3969" y="710"/>
                  </a:moveTo>
                  <a:cubicBezTo>
                    <a:pt x="4201" y="710"/>
                    <a:pt x="4392" y="898"/>
                    <a:pt x="4392" y="1131"/>
                  </a:cubicBezTo>
                  <a:cubicBezTo>
                    <a:pt x="4392" y="1368"/>
                    <a:pt x="4201" y="1556"/>
                    <a:pt x="3969" y="1556"/>
                  </a:cubicBezTo>
                  <a:cubicBezTo>
                    <a:pt x="3964" y="1556"/>
                    <a:pt x="3960" y="1556"/>
                    <a:pt x="3955" y="1556"/>
                  </a:cubicBezTo>
                  <a:lnTo>
                    <a:pt x="3928" y="1556"/>
                  </a:lnTo>
                  <a:cubicBezTo>
                    <a:pt x="3923" y="1556"/>
                    <a:pt x="3918" y="1556"/>
                    <a:pt x="3913" y="1556"/>
                  </a:cubicBezTo>
                  <a:cubicBezTo>
                    <a:pt x="3678" y="1556"/>
                    <a:pt x="3487" y="1368"/>
                    <a:pt x="3487" y="1131"/>
                  </a:cubicBezTo>
                  <a:cubicBezTo>
                    <a:pt x="3487" y="898"/>
                    <a:pt x="3678" y="710"/>
                    <a:pt x="3913" y="710"/>
                  </a:cubicBezTo>
                  <a:cubicBezTo>
                    <a:pt x="3918" y="710"/>
                    <a:pt x="3923" y="710"/>
                    <a:pt x="3928" y="710"/>
                  </a:cubicBezTo>
                  <a:lnTo>
                    <a:pt x="3955" y="710"/>
                  </a:lnTo>
                  <a:cubicBezTo>
                    <a:pt x="3960" y="710"/>
                    <a:pt x="3964" y="710"/>
                    <a:pt x="3969" y="710"/>
                  </a:cubicBezTo>
                  <a:close/>
                  <a:moveTo>
                    <a:pt x="7362" y="710"/>
                  </a:moveTo>
                  <a:cubicBezTo>
                    <a:pt x="7597" y="710"/>
                    <a:pt x="7788" y="898"/>
                    <a:pt x="7788" y="1131"/>
                  </a:cubicBezTo>
                  <a:cubicBezTo>
                    <a:pt x="7788" y="1368"/>
                    <a:pt x="7597" y="1556"/>
                    <a:pt x="7362" y="1556"/>
                  </a:cubicBezTo>
                  <a:cubicBezTo>
                    <a:pt x="7357" y="1556"/>
                    <a:pt x="7352" y="1556"/>
                    <a:pt x="7348" y="1556"/>
                  </a:cubicBezTo>
                  <a:lnTo>
                    <a:pt x="7320" y="1556"/>
                  </a:lnTo>
                  <a:cubicBezTo>
                    <a:pt x="7316" y="1556"/>
                    <a:pt x="7311" y="1556"/>
                    <a:pt x="7306" y="1556"/>
                  </a:cubicBezTo>
                  <a:cubicBezTo>
                    <a:pt x="7075" y="1556"/>
                    <a:pt x="6884" y="1368"/>
                    <a:pt x="6884" y="1131"/>
                  </a:cubicBezTo>
                  <a:cubicBezTo>
                    <a:pt x="6884" y="898"/>
                    <a:pt x="7075" y="710"/>
                    <a:pt x="7306" y="710"/>
                  </a:cubicBezTo>
                  <a:cubicBezTo>
                    <a:pt x="7311" y="710"/>
                    <a:pt x="7316" y="710"/>
                    <a:pt x="7320" y="710"/>
                  </a:cubicBezTo>
                  <a:lnTo>
                    <a:pt x="7348" y="710"/>
                  </a:lnTo>
                  <a:cubicBezTo>
                    <a:pt x="7352" y="710"/>
                    <a:pt x="7357" y="710"/>
                    <a:pt x="7362" y="710"/>
                  </a:cubicBezTo>
                  <a:close/>
                  <a:moveTo>
                    <a:pt x="10707" y="710"/>
                  </a:moveTo>
                  <a:cubicBezTo>
                    <a:pt x="10711" y="710"/>
                    <a:pt x="10716" y="710"/>
                    <a:pt x="10721" y="710"/>
                  </a:cubicBezTo>
                  <a:lnTo>
                    <a:pt x="10748" y="710"/>
                  </a:lnTo>
                  <a:cubicBezTo>
                    <a:pt x="10974" y="718"/>
                    <a:pt x="11158" y="905"/>
                    <a:pt x="11158" y="1131"/>
                  </a:cubicBezTo>
                  <a:cubicBezTo>
                    <a:pt x="11158" y="1361"/>
                    <a:pt x="10974" y="1548"/>
                    <a:pt x="10748" y="1556"/>
                  </a:cubicBezTo>
                  <a:lnTo>
                    <a:pt x="10721" y="1556"/>
                  </a:lnTo>
                  <a:cubicBezTo>
                    <a:pt x="10716" y="1556"/>
                    <a:pt x="10711" y="1556"/>
                    <a:pt x="10707" y="1556"/>
                  </a:cubicBezTo>
                  <a:cubicBezTo>
                    <a:pt x="10471" y="1556"/>
                    <a:pt x="10280" y="1368"/>
                    <a:pt x="10280" y="1131"/>
                  </a:cubicBezTo>
                  <a:cubicBezTo>
                    <a:pt x="10280" y="898"/>
                    <a:pt x="10471" y="710"/>
                    <a:pt x="10707" y="710"/>
                  </a:cubicBezTo>
                  <a:close/>
                  <a:moveTo>
                    <a:pt x="2248" y="1134"/>
                  </a:moveTo>
                  <a:cubicBezTo>
                    <a:pt x="2481" y="1134"/>
                    <a:pt x="2668" y="1325"/>
                    <a:pt x="2668" y="1556"/>
                  </a:cubicBezTo>
                  <a:cubicBezTo>
                    <a:pt x="2668" y="1793"/>
                    <a:pt x="2477" y="1981"/>
                    <a:pt x="2242" y="1981"/>
                  </a:cubicBezTo>
                  <a:cubicBezTo>
                    <a:pt x="2237" y="1981"/>
                    <a:pt x="2232" y="1981"/>
                    <a:pt x="2228" y="1981"/>
                  </a:cubicBezTo>
                  <a:lnTo>
                    <a:pt x="2200" y="1981"/>
                  </a:lnTo>
                  <a:cubicBezTo>
                    <a:pt x="1970" y="1973"/>
                    <a:pt x="1791" y="1786"/>
                    <a:pt x="1791" y="1556"/>
                  </a:cubicBezTo>
                  <a:cubicBezTo>
                    <a:pt x="1791" y="1330"/>
                    <a:pt x="1970" y="1139"/>
                    <a:pt x="2200" y="1135"/>
                  </a:cubicBezTo>
                  <a:lnTo>
                    <a:pt x="2228" y="1135"/>
                  </a:lnTo>
                  <a:cubicBezTo>
                    <a:pt x="2234" y="1134"/>
                    <a:pt x="2241" y="1134"/>
                    <a:pt x="2248" y="1134"/>
                  </a:cubicBezTo>
                  <a:close/>
                  <a:moveTo>
                    <a:pt x="5672" y="1134"/>
                  </a:moveTo>
                  <a:cubicBezTo>
                    <a:pt x="5904" y="1134"/>
                    <a:pt x="6092" y="1325"/>
                    <a:pt x="6092" y="1556"/>
                  </a:cubicBezTo>
                  <a:cubicBezTo>
                    <a:pt x="6092" y="1793"/>
                    <a:pt x="5901" y="1981"/>
                    <a:pt x="5666" y="1981"/>
                  </a:cubicBezTo>
                  <a:cubicBezTo>
                    <a:pt x="5661" y="1981"/>
                    <a:pt x="5656" y="1981"/>
                    <a:pt x="5651" y="1981"/>
                  </a:cubicBezTo>
                  <a:lnTo>
                    <a:pt x="5624" y="1981"/>
                  </a:lnTo>
                  <a:cubicBezTo>
                    <a:pt x="5619" y="1981"/>
                    <a:pt x="5615" y="1981"/>
                    <a:pt x="5610" y="1981"/>
                  </a:cubicBezTo>
                  <a:cubicBezTo>
                    <a:pt x="5375" y="1981"/>
                    <a:pt x="5183" y="1793"/>
                    <a:pt x="5183" y="1556"/>
                  </a:cubicBezTo>
                  <a:cubicBezTo>
                    <a:pt x="5183" y="1325"/>
                    <a:pt x="5371" y="1134"/>
                    <a:pt x="5603" y="1134"/>
                  </a:cubicBezTo>
                  <a:cubicBezTo>
                    <a:pt x="5610" y="1134"/>
                    <a:pt x="5617" y="1134"/>
                    <a:pt x="5624" y="1135"/>
                  </a:cubicBezTo>
                  <a:lnTo>
                    <a:pt x="5651" y="1135"/>
                  </a:lnTo>
                  <a:cubicBezTo>
                    <a:pt x="5658" y="1134"/>
                    <a:pt x="5665" y="1134"/>
                    <a:pt x="5672" y="1134"/>
                  </a:cubicBezTo>
                  <a:close/>
                  <a:moveTo>
                    <a:pt x="9000" y="1134"/>
                  </a:moveTo>
                  <a:cubicBezTo>
                    <a:pt x="9007" y="1134"/>
                    <a:pt x="9014" y="1134"/>
                    <a:pt x="9021" y="1135"/>
                  </a:cubicBezTo>
                  <a:lnTo>
                    <a:pt x="9048" y="1135"/>
                  </a:lnTo>
                  <a:cubicBezTo>
                    <a:pt x="9278" y="1139"/>
                    <a:pt x="9457" y="1330"/>
                    <a:pt x="9457" y="1556"/>
                  </a:cubicBezTo>
                  <a:cubicBezTo>
                    <a:pt x="9457" y="1786"/>
                    <a:pt x="9278" y="1973"/>
                    <a:pt x="9048" y="1981"/>
                  </a:cubicBezTo>
                  <a:lnTo>
                    <a:pt x="9021" y="1981"/>
                  </a:lnTo>
                  <a:cubicBezTo>
                    <a:pt x="9016" y="1981"/>
                    <a:pt x="9011" y="1981"/>
                    <a:pt x="9006" y="1981"/>
                  </a:cubicBezTo>
                  <a:cubicBezTo>
                    <a:pt x="8771" y="1981"/>
                    <a:pt x="8580" y="1793"/>
                    <a:pt x="8580" y="1556"/>
                  </a:cubicBezTo>
                  <a:cubicBezTo>
                    <a:pt x="8580" y="1325"/>
                    <a:pt x="8768" y="1134"/>
                    <a:pt x="9000" y="1134"/>
                  </a:cubicBezTo>
                  <a:close/>
                  <a:moveTo>
                    <a:pt x="1" y="0"/>
                  </a:moveTo>
                  <a:cubicBezTo>
                    <a:pt x="28" y="1962"/>
                    <a:pt x="1623" y="3537"/>
                    <a:pt x="3585" y="3537"/>
                  </a:cubicBezTo>
                  <a:lnTo>
                    <a:pt x="9360" y="3537"/>
                  </a:lnTo>
                  <a:cubicBezTo>
                    <a:pt x="11321" y="3537"/>
                    <a:pt x="12916" y="1962"/>
                    <a:pt x="12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883" name="Google Shape;883;p55"/>
          <p:cNvGrpSpPr/>
          <p:nvPr/>
        </p:nvGrpSpPr>
        <p:grpSpPr>
          <a:xfrm>
            <a:off x="4681563" y="2726950"/>
            <a:ext cx="387550" cy="367900"/>
            <a:chOff x="4735225" y="1935900"/>
            <a:chExt cx="387550" cy="367900"/>
          </a:xfrm>
        </p:grpSpPr>
        <p:sp>
          <p:nvSpPr>
            <p:cNvPr id="884" name="Google Shape;884;p55"/>
            <p:cNvSpPr/>
            <p:nvPr/>
          </p:nvSpPr>
          <p:spPr>
            <a:xfrm>
              <a:off x="4807375" y="2101825"/>
              <a:ext cx="99175" cy="135625"/>
            </a:xfrm>
            <a:custGeom>
              <a:rect b="b" l="l" r="r" t="t"/>
              <a:pathLst>
                <a:path extrusionOk="0" h="5425" w="3967">
                  <a:moveTo>
                    <a:pt x="351" y="0"/>
                  </a:moveTo>
                  <a:cubicBezTo>
                    <a:pt x="0" y="2383"/>
                    <a:pt x="1416" y="4672"/>
                    <a:pt x="3705" y="5424"/>
                  </a:cubicBezTo>
                  <a:lnTo>
                    <a:pt x="3966" y="4317"/>
                  </a:lnTo>
                  <a:cubicBezTo>
                    <a:pt x="3147" y="4028"/>
                    <a:pt x="2453" y="3467"/>
                    <a:pt x="2001" y="2730"/>
                  </a:cubicBezTo>
                  <a:cubicBezTo>
                    <a:pt x="1544" y="1993"/>
                    <a:pt x="1353" y="1119"/>
                    <a:pt x="1459" y="261"/>
                  </a:cubicBezTo>
                  <a:lnTo>
                    <a:pt x="3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85" name="Google Shape;885;p55"/>
            <p:cNvSpPr/>
            <p:nvPr/>
          </p:nvSpPr>
          <p:spPr>
            <a:xfrm>
              <a:off x="4896075" y="2087975"/>
              <a:ext cx="74425" cy="63700"/>
            </a:xfrm>
            <a:custGeom>
              <a:rect b="b" l="l" r="r" t="t"/>
              <a:pathLst>
                <a:path extrusionOk="0" h="2548" w="2977">
                  <a:moveTo>
                    <a:pt x="1701" y="0"/>
                  </a:moveTo>
                  <a:cubicBezTo>
                    <a:pt x="570" y="0"/>
                    <a:pt x="1" y="1373"/>
                    <a:pt x="804" y="2176"/>
                  </a:cubicBezTo>
                  <a:cubicBezTo>
                    <a:pt x="1046" y="2418"/>
                    <a:pt x="1370" y="2548"/>
                    <a:pt x="1700" y="2548"/>
                  </a:cubicBezTo>
                  <a:cubicBezTo>
                    <a:pt x="1864" y="2548"/>
                    <a:pt x="2030" y="2516"/>
                    <a:pt x="2189" y="2449"/>
                  </a:cubicBezTo>
                  <a:cubicBezTo>
                    <a:pt x="2664" y="2254"/>
                    <a:pt x="2976" y="1790"/>
                    <a:pt x="2976" y="1276"/>
                  </a:cubicBezTo>
                  <a:cubicBezTo>
                    <a:pt x="2976" y="570"/>
                    <a:pt x="2407" y="0"/>
                    <a:pt x="1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86" name="Google Shape;886;p55"/>
            <p:cNvSpPr/>
            <p:nvPr/>
          </p:nvSpPr>
          <p:spPr>
            <a:xfrm>
              <a:off x="4735225" y="1935900"/>
              <a:ext cx="387550" cy="367900"/>
            </a:xfrm>
            <a:custGeom>
              <a:rect b="b" l="l" r="r" t="t"/>
              <a:pathLst>
                <a:path extrusionOk="0" h="14716" w="15502">
                  <a:moveTo>
                    <a:pt x="8139" y="1557"/>
                  </a:moveTo>
                  <a:cubicBezTo>
                    <a:pt x="9624" y="1557"/>
                    <a:pt x="11109" y="2123"/>
                    <a:pt x="12241" y="3256"/>
                  </a:cubicBezTo>
                  <a:cubicBezTo>
                    <a:pt x="12405" y="3420"/>
                    <a:pt x="12405" y="3689"/>
                    <a:pt x="12241" y="3857"/>
                  </a:cubicBezTo>
                  <a:lnTo>
                    <a:pt x="10841" y="5257"/>
                  </a:lnTo>
                  <a:cubicBezTo>
                    <a:pt x="10758" y="5339"/>
                    <a:pt x="10648" y="5380"/>
                    <a:pt x="10540" y="5380"/>
                  </a:cubicBezTo>
                  <a:cubicBezTo>
                    <a:pt x="10431" y="5380"/>
                    <a:pt x="10323" y="5339"/>
                    <a:pt x="10241" y="5257"/>
                  </a:cubicBezTo>
                  <a:cubicBezTo>
                    <a:pt x="9660" y="4678"/>
                    <a:pt x="8899" y="4388"/>
                    <a:pt x="8139" y="4388"/>
                  </a:cubicBezTo>
                  <a:cubicBezTo>
                    <a:pt x="7379" y="4388"/>
                    <a:pt x="6618" y="4678"/>
                    <a:pt x="6037" y="5257"/>
                  </a:cubicBezTo>
                  <a:cubicBezTo>
                    <a:pt x="5955" y="5339"/>
                    <a:pt x="5847" y="5380"/>
                    <a:pt x="5738" y="5380"/>
                  </a:cubicBezTo>
                  <a:cubicBezTo>
                    <a:pt x="5630" y="5380"/>
                    <a:pt x="5520" y="5339"/>
                    <a:pt x="5437" y="5257"/>
                  </a:cubicBezTo>
                  <a:lnTo>
                    <a:pt x="4037" y="3857"/>
                  </a:lnTo>
                  <a:cubicBezTo>
                    <a:pt x="3873" y="3689"/>
                    <a:pt x="3869" y="3424"/>
                    <a:pt x="4037" y="3256"/>
                  </a:cubicBezTo>
                  <a:cubicBezTo>
                    <a:pt x="5169" y="2123"/>
                    <a:pt x="6654" y="1557"/>
                    <a:pt x="8139" y="1557"/>
                  </a:cubicBezTo>
                  <a:close/>
                  <a:moveTo>
                    <a:pt x="8140" y="5236"/>
                  </a:moveTo>
                  <a:cubicBezTo>
                    <a:pt x="8691" y="5236"/>
                    <a:pt x="9234" y="5451"/>
                    <a:pt x="9640" y="5857"/>
                  </a:cubicBezTo>
                  <a:cubicBezTo>
                    <a:pt x="10245" y="6466"/>
                    <a:pt x="10428" y="7378"/>
                    <a:pt x="10100" y="8170"/>
                  </a:cubicBezTo>
                  <a:cubicBezTo>
                    <a:pt x="9769" y="8961"/>
                    <a:pt x="8997" y="9480"/>
                    <a:pt x="8139" y="9480"/>
                  </a:cubicBezTo>
                  <a:cubicBezTo>
                    <a:pt x="6965" y="9480"/>
                    <a:pt x="6018" y="8528"/>
                    <a:pt x="6014" y="7359"/>
                  </a:cubicBezTo>
                  <a:lnTo>
                    <a:pt x="6018" y="7359"/>
                  </a:lnTo>
                  <a:cubicBezTo>
                    <a:pt x="6018" y="6501"/>
                    <a:pt x="6532" y="5725"/>
                    <a:pt x="7328" y="5397"/>
                  </a:cubicBezTo>
                  <a:cubicBezTo>
                    <a:pt x="7590" y="5288"/>
                    <a:pt x="7866" y="5236"/>
                    <a:pt x="8140" y="5236"/>
                  </a:cubicBezTo>
                  <a:close/>
                  <a:moveTo>
                    <a:pt x="2905" y="5697"/>
                  </a:moveTo>
                  <a:cubicBezTo>
                    <a:pt x="2937" y="5697"/>
                    <a:pt x="2970" y="5701"/>
                    <a:pt x="3003" y="5709"/>
                  </a:cubicBezTo>
                  <a:lnTo>
                    <a:pt x="4934" y="6165"/>
                  </a:lnTo>
                  <a:cubicBezTo>
                    <a:pt x="5160" y="6216"/>
                    <a:pt x="5300" y="6446"/>
                    <a:pt x="5249" y="6672"/>
                  </a:cubicBezTo>
                  <a:cubicBezTo>
                    <a:pt x="4871" y="8271"/>
                    <a:pt x="5858" y="9870"/>
                    <a:pt x="7457" y="10248"/>
                  </a:cubicBezTo>
                  <a:cubicBezTo>
                    <a:pt x="7683" y="10303"/>
                    <a:pt x="7823" y="10533"/>
                    <a:pt x="7772" y="10759"/>
                  </a:cubicBezTo>
                  <a:lnTo>
                    <a:pt x="7316" y="12685"/>
                  </a:lnTo>
                  <a:cubicBezTo>
                    <a:pt x="7269" y="12880"/>
                    <a:pt x="7098" y="13013"/>
                    <a:pt x="6903" y="13013"/>
                  </a:cubicBezTo>
                  <a:cubicBezTo>
                    <a:pt x="6868" y="13013"/>
                    <a:pt x="6837" y="13009"/>
                    <a:pt x="6805" y="13001"/>
                  </a:cubicBezTo>
                  <a:cubicBezTo>
                    <a:pt x="3686" y="12264"/>
                    <a:pt x="1755" y="9141"/>
                    <a:pt x="2492" y="6025"/>
                  </a:cubicBezTo>
                  <a:cubicBezTo>
                    <a:pt x="2539" y="5828"/>
                    <a:pt x="2714" y="5697"/>
                    <a:pt x="2905" y="5697"/>
                  </a:cubicBezTo>
                  <a:close/>
                  <a:moveTo>
                    <a:pt x="13370" y="5697"/>
                  </a:moveTo>
                  <a:cubicBezTo>
                    <a:pt x="13560" y="5697"/>
                    <a:pt x="13735" y="5828"/>
                    <a:pt x="13782" y="6021"/>
                  </a:cubicBezTo>
                  <a:cubicBezTo>
                    <a:pt x="14140" y="7518"/>
                    <a:pt x="13883" y="9098"/>
                    <a:pt x="13072" y="10404"/>
                  </a:cubicBezTo>
                  <a:cubicBezTo>
                    <a:pt x="12265" y="11714"/>
                    <a:pt x="10970" y="12650"/>
                    <a:pt x="9473" y="13001"/>
                  </a:cubicBezTo>
                  <a:cubicBezTo>
                    <a:pt x="9438" y="13009"/>
                    <a:pt x="9406" y="13013"/>
                    <a:pt x="9375" y="13013"/>
                  </a:cubicBezTo>
                  <a:cubicBezTo>
                    <a:pt x="9176" y="13013"/>
                    <a:pt x="9005" y="12876"/>
                    <a:pt x="8962" y="12685"/>
                  </a:cubicBezTo>
                  <a:lnTo>
                    <a:pt x="8506" y="10759"/>
                  </a:lnTo>
                  <a:cubicBezTo>
                    <a:pt x="8451" y="10529"/>
                    <a:pt x="8591" y="10303"/>
                    <a:pt x="8821" y="10248"/>
                  </a:cubicBezTo>
                  <a:cubicBezTo>
                    <a:pt x="10416" y="9870"/>
                    <a:pt x="11407" y="8267"/>
                    <a:pt x="11029" y="6672"/>
                  </a:cubicBezTo>
                  <a:cubicBezTo>
                    <a:pt x="10974" y="6446"/>
                    <a:pt x="11114" y="6216"/>
                    <a:pt x="11344" y="6165"/>
                  </a:cubicBezTo>
                  <a:lnTo>
                    <a:pt x="13271" y="5709"/>
                  </a:lnTo>
                  <a:cubicBezTo>
                    <a:pt x="13304" y="5701"/>
                    <a:pt x="13337" y="5697"/>
                    <a:pt x="13370" y="5697"/>
                  </a:cubicBezTo>
                  <a:close/>
                  <a:moveTo>
                    <a:pt x="8137" y="0"/>
                  </a:moveTo>
                  <a:cubicBezTo>
                    <a:pt x="6721" y="0"/>
                    <a:pt x="5298" y="407"/>
                    <a:pt x="4052" y="1240"/>
                  </a:cubicBezTo>
                  <a:cubicBezTo>
                    <a:pt x="1131" y="3190"/>
                    <a:pt x="1" y="6930"/>
                    <a:pt x="1342" y="10174"/>
                  </a:cubicBezTo>
                  <a:cubicBezTo>
                    <a:pt x="2499" y="12961"/>
                    <a:pt x="5208" y="14715"/>
                    <a:pt x="8134" y="14715"/>
                  </a:cubicBezTo>
                  <a:cubicBezTo>
                    <a:pt x="8610" y="14715"/>
                    <a:pt x="9092" y="14669"/>
                    <a:pt x="9574" y="14573"/>
                  </a:cubicBezTo>
                  <a:cubicBezTo>
                    <a:pt x="13017" y="13890"/>
                    <a:pt x="15498" y="10868"/>
                    <a:pt x="15498" y="7359"/>
                  </a:cubicBezTo>
                  <a:cubicBezTo>
                    <a:pt x="15501" y="5405"/>
                    <a:pt x="14725" y="3533"/>
                    <a:pt x="13341" y="2157"/>
                  </a:cubicBezTo>
                  <a:cubicBezTo>
                    <a:pt x="11920" y="733"/>
                    <a:pt x="10036" y="0"/>
                    <a:pt x="8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87" name="Google Shape;887;p55"/>
            <p:cNvSpPr/>
            <p:nvPr/>
          </p:nvSpPr>
          <p:spPr>
            <a:xfrm>
              <a:off x="4858950" y="1996000"/>
              <a:ext cx="159400" cy="49200"/>
            </a:xfrm>
            <a:custGeom>
              <a:rect b="b" l="l" r="r" t="t"/>
              <a:pathLst>
                <a:path extrusionOk="0" h="1968" w="6376">
                  <a:moveTo>
                    <a:pt x="3188" y="0"/>
                  </a:moveTo>
                  <a:cubicBezTo>
                    <a:pt x="2054" y="0"/>
                    <a:pt x="920" y="388"/>
                    <a:pt x="0" y="1164"/>
                  </a:cubicBezTo>
                  <a:lnTo>
                    <a:pt x="803" y="1968"/>
                  </a:lnTo>
                  <a:cubicBezTo>
                    <a:pt x="1474" y="1429"/>
                    <a:pt x="2309" y="1133"/>
                    <a:pt x="3169" y="1133"/>
                  </a:cubicBezTo>
                  <a:cubicBezTo>
                    <a:pt x="3175" y="1133"/>
                    <a:pt x="3180" y="1133"/>
                    <a:pt x="3186" y="1133"/>
                  </a:cubicBezTo>
                  <a:cubicBezTo>
                    <a:pt x="3192" y="1133"/>
                    <a:pt x="3197" y="1133"/>
                    <a:pt x="3203" y="1133"/>
                  </a:cubicBezTo>
                  <a:cubicBezTo>
                    <a:pt x="4067" y="1133"/>
                    <a:pt x="4902" y="1429"/>
                    <a:pt x="5573" y="1968"/>
                  </a:cubicBezTo>
                  <a:lnTo>
                    <a:pt x="6376" y="1164"/>
                  </a:lnTo>
                  <a:cubicBezTo>
                    <a:pt x="5456" y="388"/>
                    <a:pt x="4322" y="0"/>
                    <a:pt x="3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88" name="Google Shape;888;p55"/>
            <p:cNvSpPr/>
            <p:nvPr/>
          </p:nvSpPr>
          <p:spPr>
            <a:xfrm>
              <a:off x="4970750" y="2101825"/>
              <a:ext cx="99175" cy="135625"/>
            </a:xfrm>
            <a:custGeom>
              <a:rect b="b" l="l" r="r" t="t"/>
              <a:pathLst>
                <a:path extrusionOk="0" h="5425" w="3967">
                  <a:moveTo>
                    <a:pt x="3616" y="0"/>
                  </a:moveTo>
                  <a:lnTo>
                    <a:pt x="2508" y="261"/>
                  </a:lnTo>
                  <a:cubicBezTo>
                    <a:pt x="2719" y="2032"/>
                    <a:pt x="1682" y="3716"/>
                    <a:pt x="1" y="4317"/>
                  </a:cubicBezTo>
                  <a:lnTo>
                    <a:pt x="266" y="5424"/>
                  </a:lnTo>
                  <a:cubicBezTo>
                    <a:pt x="2551" y="4672"/>
                    <a:pt x="3967" y="2383"/>
                    <a:pt x="36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889" name="Google Shape;889;p55"/>
          <p:cNvGrpSpPr/>
          <p:nvPr/>
        </p:nvGrpSpPr>
        <p:grpSpPr>
          <a:xfrm>
            <a:off x="1004600" y="2174750"/>
            <a:ext cx="364250" cy="367950"/>
            <a:chOff x="1068550" y="1383700"/>
            <a:chExt cx="364250" cy="367950"/>
          </a:xfrm>
        </p:grpSpPr>
        <p:sp>
          <p:nvSpPr>
            <p:cNvPr id="890" name="Google Shape;890;p55"/>
            <p:cNvSpPr/>
            <p:nvPr/>
          </p:nvSpPr>
          <p:spPr>
            <a:xfrm>
              <a:off x="1154325" y="1383700"/>
              <a:ext cx="192775" cy="196475"/>
            </a:xfrm>
            <a:custGeom>
              <a:rect b="b" l="l" r="r" t="t"/>
              <a:pathLst>
                <a:path extrusionOk="0" h="7859" w="7711">
                  <a:moveTo>
                    <a:pt x="3856" y="1961"/>
                  </a:moveTo>
                  <a:cubicBezTo>
                    <a:pt x="3929" y="1961"/>
                    <a:pt x="4002" y="1980"/>
                    <a:pt x="4068" y="2017"/>
                  </a:cubicBezTo>
                  <a:lnTo>
                    <a:pt x="5800" y="3019"/>
                  </a:lnTo>
                  <a:cubicBezTo>
                    <a:pt x="5932" y="3093"/>
                    <a:pt x="6014" y="3234"/>
                    <a:pt x="6014" y="3386"/>
                  </a:cubicBezTo>
                  <a:lnTo>
                    <a:pt x="6014" y="5390"/>
                  </a:lnTo>
                  <a:cubicBezTo>
                    <a:pt x="6014" y="5542"/>
                    <a:pt x="5932" y="5683"/>
                    <a:pt x="5800" y="5757"/>
                  </a:cubicBezTo>
                  <a:lnTo>
                    <a:pt x="4068" y="6755"/>
                  </a:lnTo>
                  <a:cubicBezTo>
                    <a:pt x="4002" y="6794"/>
                    <a:pt x="3929" y="6813"/>
                    <a:pt x="3856" y="6813"/>
                  </a:cubicBezTo>
                  <a:cubicBezTo>
                    <a:pt x="3782" y="6813"/>
                    <a:pt x="3709" y="6794"/>
                    <a:pt x="3643" y="6755"/>
                  </a:cubicBezTo>
                  <a:lnTo>
                    <a:pt x="1912" y="5757"/>
                  </a:lnTo>
                  <a:cubicBezTo>
                    <a:pt x="1779" y="5679"/>
                    <a:pt x="1697" y="5538"/>
                    <a:pt x="1697" y="5386"/>
                  </a:cubicBezTo>
                  <a:lnTo>
                    <a:pt x="1697" y="3386"/>
                  </a:lnTo>
                  <a:cubicBezTo>
                    <a:pt x="1697" y="3234"/>
                    <a:pt x="1779" y="3093"/>
                    <a:pt x="1912" y="3019"/>
                  </a:cubicBezTo>
                  <a:lnTo>
                    <a:pt x="3643" y="2017"/>
                  </a:lnTo>
                  <a:cubicBezTo>
                    <a:pt x="3709" y="1980"/>
                    <a:pt x="3782" y="1961"/>
                    <a:pt x="3856" y="1961"/>
                  </a:cubicBezTo>
                  <a:close/>
                  <a:moveTo>
                    <a:pt x="3856" y="1"/>
                  </a:moveTo>
                  <a:cubicBezTo>
                    <a:pt x="3782" y="1"/>
                    <a:pt x="3709" y="20"/>
                    <a:pt x="3643" y="59"/>
                  </a:cubicBezTo>
                  <a:lnTo>
                    <a:pt x="211" y="2040"/>
                  </a:lnTo>
                  <a:cubicBezTo>
                    <a:pt x="83" y="2114"/>
                    <a:pt x="1" y="2255"/>
                    <a:pt x="1" y="2407"/>
                  </a:cubicBezTo>
                  <a:lnTo>
                    <a:pt x="1" y="5636"/>
                  </a:lnTo>
                  <a:lnTo>
                    <a:pt x="3858" y="7858"/>
                  </a:lnTo>
                  <a:lnTo>
                    <a:pt x="7710" y="5636"/>
                  </a:lnTo>
                  <a:lnTo>
                    <a:pt x="7710" y="2407"/>
                  </a:lnTo>
                  <a:cubicBezTo>
                    <a:pt x="7710" y="2255"/>
                    <a:pt x="7628" y="2114"/>
                    <a:pt x="7500" y="2040"/>
                  </a:cubicBezTo>
                  <a:lnTo>
                    <a:pt x="4068" y="59"/>
                  </a:lnTo>
                  <a:cubicBezTo>
                    <a:pt x="4002" y="20"/>
                    <a:pt x="3929" y="1"/>
                    <a:pt x="38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91" name="Google Shape;891;p55"/>
            <p:cNvSpPr/>
            <p:nvPr/>
          </p:nvSpPr>
          <p:spPr>
            <a:xfrm>
              <a:off x="1218000" y="1455550"/>
              <a:ext cx="65425" cy="75575"/>
            </a:xfrm>
            <a:custGeom>
              <a:rect b="b" l="l" r="r" t="t"/>
              <a:pathLst>
                <a:path extrusionOk="0" h="3023" w="2617">
                  <a:moveTo>
                    <a:pt x="1311" y="1"/>
                  </a:moveTo>
                  <a:lnTo>
                    <a:pt x="0" y="757"/>
                  </a:lnTo>
                  <a:lnTo>
                    <a:pt x="0" y="2266"/>
                  </a:lnTo>
                  <a:lnTo>
                    <a:pt x="1311" y="3023"/>
                  </a:lnTo>
                  <a:lnTo>
                    <a:pt x="2617" y="2266"/>
                  </a:lnTo>
                  <a:lnTo>
                    <a:pt x="2617" y="757"/>
                  </a:lnTo>
                  <a:lnTo>
                    <a:pt x="1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92" name="Google Shape;892;p55"/>
            <p:cNvSpPr/>
            <p:nvPr/>
          </p:nvSpPr>
          <p:spPr>
            <a:xfrm>
              <a:off x="1132200" y="1604125"/>
              <a:ext cx="65450" cy="75575"/>
            </a:xfrm>
            <a:custGeom>
              <a:rect b="b" l="l" r="r" t="t"/>
              <a:pathLst>
                <a:path extrusionOk="0" h="3023" w="2618">
                  <a:moveTo>
                    <a:pt x="1311" y="1"/>
                  </a:moveTo>
                  <a:lnTo>
                    <a:pt x="1" y="757"/>
                  </a:lnTo>
                  <a:lnTo>
                    <a:pt x="1" y="2266"/>
                  </a:lnTo>
                  <a:lnTo>
                    <a:pt x="1311" y="3023"/>
                  </a:lnTo>
                  <a:lnTo>
                    <a:pt x="2617" y="2266"/>
                  </a:lnTo>
                  <a:lnTo>
                    <a:pt x="2617" y="757"/>
                  </a:lnTo>
                  <a:lnTo>
                    <a:pt x="1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93" name="Google Shape;893;p55"/>
            <p:cNvSpPr/>
            <p:nvPr/>
          </p:nvSpPr>
          <p:spPr>
            <a:xfrm>
              <a:off x="1261275" y="1542900"/>
              <a:ext cx="171525" cy="208675"/>
            </a:xfrm>
            <a:custGeom>
              <a:rect b="b" l="l" r="r" t="t"/>
              <a:pathLst>
                <a:path extrusionOk="0" h="8347" w="6861">
                  <a:moveTo>
                    <a:pt x="3011" y="1536"/>
                  </a:moveTo>
                  <a:cubicBezTo>
                    <a:pt x="3084" y="1536"/>
                    <a:pt x="3157" y="1555"/>
                    <a:pt x="3222" y="1592"/>
                  </a:cubicBezTo>
                  <a:lnTo>
                    <a:pt x="4957" y="2594"/>
                  </a:lnTo>
                  <a:cubicBezTo>
                    <a:pt x="5086" y="2668"/>
                    <a:pt x="5168" y="2809"/>
                    <a:pt x="5168" y="2961"/>
                  </a:cubicBezTo>
                  <a:lnTo>
                    <a:pt x="5164" y="4961"/>
                  </a:lnTo>
                  <a:cubicBezTo>
                    <a:pt x="5164" y="5113"/>
                    <a:pt x="5082" y="5254"/>
                    <a:pt x="4953" y="5328"/>
                  </a:cubicBezTo>
                  <a:lnTo>
                    <a:pt x="3218" y="6330"/>
                  </a:lnTo>
                  <a:cubicBezTo>
                    <a:pt x="3153" y="6367"/>
                    <a:pt x="3080" y="6385"/>
                    <a:pt x="3007" y="6385"/>
                  </a:cubicBezTo>
                  <a:cubicBezTo>
                    <a:pt x="2933" y="6385"/>
                    <a:pt x="2859" y="6367"/>
                    <a:pt x="2793" y="6330"/>
                  </a:cubicBezTo>
                  <a:lnTo>
                    <a:pt x="1065" y="5328"/>
                  </a:lnTo>
                  <a:cubicBezTo>
                    <a:pt x="933" y="5254"/>
                    <a:pt x="851" y="5113"/>
                    <a:pt x="851" y="4961"/>
                  </a:cubicBezTo>
                  <a:lnTo>
                    <a:pt x="851" y="2961"/>
                  </a:lnTo>
                  <a:cubicBezTo>
                    <a:pt x="851" y="2809"/>
                    <a:pt x="933" y="2668"/>
                    <a:pt x="1065" y="2594"/>
                  </a:cubicBezTo>
                  <a:lnTo>
                    <a:pt x="2801" y="1592"/>
                  </a:lnTo>
                  <a:cubicBezTo>
                    <a:pt x="2865" y="1555"/>
                    <a:pt x="2938" y="1536"/>
                    <a:pt x="3011" y="1536"/>
                  </a:cubicBezTo>
                  <a:close/>
                  <a:moveTo>
                    <a:pt x="3857" y="1"/>
                  </a:moveTo>
                  <a:lnTo>
                    <a:pt x="1" y="2224"/>
                  </a:lnTo>
                  <a:lnTo>
                    <a:pt x="1" y="6677"/>
                  </a:lnTo>
                  <a:lnTo>
                    <a:pt x="2801" y="8291"/>
                  </a:lnTo>
                  <a:cubicBezTo>
                    <a:pt x="2865" y="8328"/>
                    <a:pt x="2938" y="8347"/>
                    <a:pt x="3011" y="8347"/>
                  </a:cubicBezTo>
                  <a:cubicBezTo>
                    <a:pt x="3084" y="8347"/>
                    <a:pt x="3157" y="8328"/>
                    <a:pt x="3222" y="8291"/>
                  </a:cubicBezTo>
                  <a:lnTo>
                    <a:pt x="6649" y="6310"/>
                  </a:lnTo>
                  <a:cubicBezTo>
                    <a:pt x="6782" y="6232"/>
                    <a:pt x="6860" y="6092"/>
                    <a:pt x="6860" y="5944"/>
                  </a:cubicBezTo>
                  <a:lnTo>
                    <a:pt x="6860" y="1982"/>
                  </a:lnTo>
                  <a:cubicBezTo>
                    <a:pt x="6860" y="1830"/>
                    <a:pt x="6782" y="1689"/>
                    <a:pt x="6649" y="1611"/>
                  </a:cubicBezTo>
                  <a:lnTo>
                    <a:pt x="3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94" name="Google Shape;894;p55"/>
            <p:cNvSpPr/>
            <p:nvPr/>
          </p:nvSpPr>
          <p:spPr>
            <a:xfrm>
              <a:off x="1303775" y="1604125"/>
              <a:ext cx="65450" cy="75575"/>
            </a:xfrm>
            <a:custGeom>
              <a:rect b="b" l="l" r="r" t="t"/>
              <a:pathLst>
                <a:path extrusionOk="0" h="3023" w="2618">
                  <a:moveTo>
                    <a:pt x="1307" y="1"/>
                  </a:moveTo>
                  <a:lnTo>
                    <a:pt x="1" y="757"/>
                  </a:lnTo>
                  <a:lnTo>
                    <a:pt x="1" y="2266"/>
                  </a:lnTo>
                  <a:lnTo>
                    <a:pt x="1307" y="3023"/>
                  </a:lnTo>
                  <a:lnTo>
                    <a:pt x="2618" y="2266"/>
                  </a:lnTo>
                  <a:lnTo>
                    <a:pt x="2618" y="757"/>
                  </a:lnTo>
                  <a:lnTo>
                    <a:pt x="13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95" name="Google Shape;895;p55"/>
            <p:cNvSpPr/>
            <p:nvPr/>
          </p:nvSpPr>
          <p:spPr>
            <a:xfrm>
              <a:off x="1068550" y="1542900"/>
              <a:ext cx="171600" cy="208750"/>
            </a:xfrm>
            <a:custGeom>
              <a:rect b="b" l="l" r="r" t="t"/>
              <a:pathLst>
                <a:path extrusionOk="0" h="8350" w="6864">
                  <a:moveTo>
                    <a:pt x="3856" y="1536"/>
                  </a:moveTo>
                  <a:cubicBezTo>
                    <a:pt x="3930" y="1536"/>
                    <a:pt x="4003" y="1555"/>
                    <a:pt x="4067" y="1592"/>
                  </a:cubicBezTo>
                  <a:lnTo>
                    <a:pt x="5803" y="2594"/>
                  </a:lnTo>
                  <a:cubicBezTo>
                    <a:pt x="5931" y="2668"/>
                    <a:pt x="6013" y="2809"/>
                    <a:pt x="6013" y="2961"/>
                  </a:cubicBezTo>
                  <a:lnTo>
                    <a:pt x="6013" y="4961"/>
                  </a:lnTo>
                  <a:cubicBezTo>
                    <a:pt x="6013" y="5113"/>
                    <a:pt x="5931" y="5254"/>
                    <a:pt x="5803" y="5328"/>
                  </a:cubicBezTo>
                  <a:lnTo>
                    <a:pt x="4067" y="6330"/>
                  </a:lnTo>
                  <a:cubicBezTo>
                    <a:pt x="4003" y="6367"/>
                    <a:pt x="3930" y="6385"/>
                    <a:pt x="3856" y="6385"/>
                  </a:cubicBezTo>
                  <a:cubicBezTo>
                    <a:pt x="3783" y="6385"/>
                    <a:pt x="3709" y="6367"/>
                    <a:pt x="3642" y="6330"/>
                  </a:cubicBezTo>
                  <a:lnTo>
                    <a:pt x="1911" y="5328"/>
                  </a:lnTo>
                  <a:cubicBezTo>
                    <a:pt x="1778" y="5254"/>
                    <a:pt x="1700" y="5113"/>
                    <a:pt x="1700" y="4961"/>
                  </a:cubicBezTo>
                  <a:lnTo>
                    <a:pt x="1700" y="2961"/>
                  </a:lnTo>
                  <a:cubicBezTo>
                    <a:pt x="1700" y="2809"/>
                    <a:pt x="1778" y="2668"/>
                    <a:pt x="1911" y="2594"/>
                  </a:cubicBezTo>
                  <a:lnTo>
                    <a:pt x="3642" y="1592"/>
                  </a:lnTo>
                  <a:cubicBezTo>
                    <a:pt x="3709" y="1555"/>
                    <a:pt x="3783" y="1536"/>
                    <a:pt x="3856" y="1536"/>
                  </a:cubicBezTo>
                  <a:close/>
                  <a:moveTo>
                    <a:pt x="3007" y="1"/>
                  </a:moveTo>
                  <a:lnTo>
                    <a:pt x="215" y="1611"/>
                  </a:lnTo>
                  <a:cubicBezTo>
                    <a:pt x="82" y="1689"/>
                    <a:pt x="0" y="1830"/>
                    <a:pt x="0" y="1982"/>
                  </a:cubicBezTo>
                  <a:lnTo>
                    <a:pt x="0" y="5944"/>
                  </a:lnTo>
                  <a:cubicBezTo>
                    <a:pt x="0" y="6096"/>
                    <a:pt x="82" y="6236"/>
                    <a:pt x="215" y="6310"/>
                  </a:cubicBezTo>
                  <a:lnTo>
                    <a:pt x="3642" y="8291"/>
                  </a:lnTo>
                  <a:cubicBezTo>
                    <a:pt x="3709" y="8330"/>
                    <a:pt x="3783" y="8350"/>
                    <a:pt x="3856" y="8350"/>
                  </a:cubicBezTo>
                  <a:cubicBezTo>
                    <a:pt x="3930" y="8350"/>
                    <a:pt x="4003" y="8330"/>
                    <a:pt x="4067" y="8291"/>
                  </a:cubicBezTo>
                  <a:lnTo>
                    <a:pt x="6863" y="6677"/>
                  </a:lnTo>
                  <a:lnTo>
                    <a:pt x="6863" y="2228"/>
                  </a:lnTo>
                  <a:lnTo>
                    <a:pt x="30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896" name="Google Shape;896;p55"/>
          <p:cNvGrpSpPr/>
          <p:nvPr/>
        </p:nvGrpSpPr>
        <p:grpSpPr>
          <a:xfrm>
            <a:off x="4067850" y="2726925"/>
            <a:ext cx="378700" cy="368025"/>
            <a:chOff x="4131800" y="1935875"/>
            <a:chExt cx="378700" cy="368025"/>
          </a:xfrm>
        </p:grpSpPr>
        <p:sp>
          <p:nvSpPr>
            <p:cNvPr id="897" name="Google Shape;897;p55"/>
            <p:cNvSpPr/>
            <p:nvPr/>
          </p:nvSpPr>
          <p:spPr>
            <a:xfrm>
              <a:off x="4225550" y="2004225"/>
              <a:ext cx="191100" cy="232350"/>
            </a:xfrm>
            <a:custGeom>
              <a:rect b="b" l="l" r="r" t="t"/>
              <a:pathLst>
                <a:path extrusionOk="0" h="9294" w="7644">
                  <a:moveTo>
                    <a:pt x="2691" y="3350"/>
                  </a:moveTo>
                  <a:cubicBezTo>
                    <a:pt x="2925" y="3350"/>
                    <a:pt x="3112" y="3542"/>
                    <a:pt x="3112" y="3775"/>
                  </a:cubicBezTo>
                  <a:cubicBezTo>
                    <a:pt x="3112" y="4009"/>
                    <a:pt x="2925" y="4201"/>
                    <a:pt x="2691" y="4201"/>
                  </a:cubicBezTo>
                  <a:lnTo>
                    <a:pt x="2126" y="4201"/>
                  </a:lnTo>
                  <a:cubicBezTo>
                    <a:pt x="1888" y="4201"/>
                    <a:pt x="1701" y="4009"/>
                    <a:pt x="1701" y="3775"/>
                  </a:cubicBezTo>
                  <a:cubicBezTo>
                    <a:pt x="1701" y="3542"/>
                    <a:pt x="1888" y="3350"/>
                    <a:pt x="2126" y="3350"/>
                  </a:cubicBezTo>
                  <a:close/>
                  <a:moveTo>
                    <a:pt x="5518" y="3350"/>
                  </a:moveTo>
                  <a:cubicBezTo>
                    <a:pt x="5756" y="3350"/>
                    <a:pt x="5943" y="3542"/>
                    <a:pt x="5943" y="3775"/>
                  </a:cubicBezTo>
                  <a:cubicBezTo>
                    <a:pt x="5943" y="4009"/>
                    <a:pt x="5756" y="4201"/>
                    <a:pt x="5518" y="4201"/>
                  </a:cubicBezTo>
                  <a:lnTo>
                    <a:pt x="4953" y="4201"/>
                  </a:lnTo>
                  <a:cubicBezTo>
                    <a:pt x="4719" y="4201"/>
                    <a:pt x="4528" y="4009"/>
                    <a:pt x="4528" y="3775"/>
                  </a:cubicBezTo>
                  <a:cubicBezTo>
                    <a:pt x="4528" y="3542"/>
                    <a:pt x="4719" y="3350"/>
                    <a:pt x="4953" y="3350"/>
                  </a:cubicBezTo>
                  <a:close/>
                  <a:moveTo>
                    <a:pt x="3822" y="4481"/>
                  </a:moveTo>
                  <a:cubicBezTo>
                    <a:pt x="4056" y="4481"/>
                    <a:pt x="4247" y="4672"/>
                    <a:pt x="4247" y="4906"/>
                  </a:cubicBezTo>
                  <a:lnTo>
                    <a:pt x="4247" y="5191"/>
                  </a:lnTo>
                  <a:cubicBezTo>
                    <a:pt x="4247" y="5425"/>
                    <a:pt x="4056" y="5616"/>
                    <a:pt x="3822" y="5616"/>
                  </a:cubicBezTo>
                  <a:cubicBezTo>
                    <a:pt x="3588" y="5616"/>
                    <a:pt x="3397" y="5425"/>
                    <a:pt x="3397" y="5191"/>
                  </a:cubicBezTo>
                  <a:lnTo>
                    <a:pt x="3397" y="4906"/>
                  </a:lnTo>
                  <a:cubicBezTo>
                    <a:pt x="3397" y="4672"/>
                    <a:pt x="3588" y="4481"/>
                    <a:pt x="3822" y="4481"/>
                  </a:cubicBezTo>
                  <a:close/>
                  <a:moveTo>
                    <a:pt x="3257" y="6930"/>
                  </a:moveTo>
                  <a:cubicBezTo>
                    <a:pt x="3487" y="6930"/>
                    <a:pt x="3674" y="7110"/>
                    <a:pt x="3682" y="7340"/>
                  </a:cubicBezTo>
                  <a:lnTo>
                    <a:pt x="3682" y="7597"/>
                  </a:lnTo>
                  <a:cubicBezTo>
                    <a:pt x="3674" y="7823"/>
                    <a:pt x="3487" y="8007"/>
                    <a:pt x="3257" y="8007"/>
                  </a:cubicBezTo>
                  <a:cubicBezTo>
                    <a:pt x="3027" y="8007"/>
                    <a:pt x="2839" y="7823"/>
                    <a:pt x="2832" y="7597"/>
                  </a:cubicBezTo>
                  <a:lnTo>
                    <a:pt x="2832" y="7340"/>
                  </a:lnTo>
                  <a:cubicBezTo>
                    <a:pt x="2839" y="7110"/>
                    <a:pt x="3027" y="6930"/>
                    <a:pt x="3257" y="6930"/>
                  </a:cubicBezTo>
                  <a:close/>
                  <a:moveTo>
                    <a:pt x="4388" y="6915"/>
                  </a:moveTo>
                  <a:cubicBezTo>
                    <a:pt x="4622" y="6915"/>
                    <a:pt x="4813" y="7106"/>
                    <a:pt x="4813" y="7340"/>
                  </a:cubicBezTo>
                  <a:lnTo>
                    <a:pt x="4813" y="7597"/>
                  </a:lnTo>
                  <a:cubicBezTo>
                    <a:pt x="4813" y="7831"/>
                    <a:pt x="4622" y="8022"/>
                    <a:pt x="4388" y="8022"/>
                  </a:cubicBezTo>
                  <a:cubicBezTo>
                    <a:pt x="4154" y="8022"/>
                    <a:pt x="3962" y="7831"/>
                    <a:pt x="3962" y="7597"/>
                  </a:cubicBezTo>
                  <a:lnTo>
                    <a:pt x="3962" y="7340"/>
                  </a:lnTo>
                  <a:cubicBezTo>
                    <a:pt x="3962" y="7106"/>
                    <a:pt x="4154" y="6915"/>
                    <a:pt x="4388" y="6915"/>
                  </a:cubicBezTo>
                  <a:close/>
                  <a:moveTo>
                    <a:pt x="3822" y="1"/>
                  </a:moveTo>
                  <a:cubicBezTo>
                    <a:pt x="1728" y="1"/>
                    <a:pt x="24" y="1685"/>
                    <a:pt x="1" y="3779"/>
                  </a:cubicBezTo>
                  <a:lnTo>
                    <a:pt x="1" y="4902"/>
                  </a:lnTo>
                  <a:cubicBezTo>
                    <a:pt x="4" y="5737"/>
                    <a:pt x="663" y="6427"/>
                    <a:pt x="1498" y="6462"/>
                  </a:cubicBezTo>
                  <a:lnTo>
                    <a:pt x="1603" y="7741"/>
                  </a:lnTo>
                  <a:cubicBezTo>
                    <a:pt x="1677" y="8619"/>
                    <a:pt x="2410" y="9293"/>
                    <a:pt x="3292" y="9293"/>
                  </a:cubicBezTo>
                  <a:lnTo>
                    <a:pt x="4352" y="9293"/>
                  </a:lnTo>
                  <a:cubicBezTo>
                    <a:pt x="5234" y="9293"/>
                    <a:pt x="5967" y="8619"/>
                    <a:pt x="6041" y="7741"/>
                  </a:cubicBezTo>
                  <a:lnTo>
                    <a:pt x="6146" y="6462"/>
                  </a:lnTo>
                  <a:cubicBezTo>
                    <a:pt x="6981" y="6427"/>
                    <a:pt x="7640" y="5737"/>
                    <a:pt x="7644" y="4902"/>
                  </a:cubicBezTo>
                  <a:lnTo>
                    <a:pt x="7644" y="3779"/>
                  </a:lnTo>
                  <a:cubicBezTo>
                    <a:pt x="7620" y="1685"/>
                    <a:pt x="5916" y="1"/>
                    <a:pt x="3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98" name="Google Shape;898;p55"/>
            <p:cNvSpPr/>
            <p:nvPr/>
          </p:nvSpPr>
          <p:spPr>
            <a:xfrm>
              <a:off x="4131825" y="1935875"/>
              <a:ext cx="145025" cy="132325"/>
            </a:xfrm>
            <a:custGeom>
              <a:rect b="b" l="l" r="r" t="t"/>
              <a:pathLst>
                <a:path extrusionOk="0" h="5293" w="5801">
                  <a:moveTo>
                    <a:pt x="3774" y="1"/>
                  </a:moveTo>
                  <a:cubicBezTo>
                    <a:pt x="2797" y="1"/>
                    <a:pt x="1986" y="832"/>
                    <a:pt x="2057" y="1846"/>
                  </a:cubicBezTo>
                  <a:cubicBezTo>
                    <a:pt x="2015" y="1843"/>
                    <a:pt x="1973" y="1841"/>
                    <a:pt x="1932" y="1841"/>
                  </a:cubicBezTo>
                  <a:cubicBezTo>
                    <a:pt x="831" y="1841"/>
                    <a:pt x="0" y="2873"/>
                    <a:pt x="259" y="3967"/>
                  </a:cubicBezTo>
                  <a:cubicBezTo>
                    <a:pt x="453" y="4781"/>
                    <a:pt x="1176" y="5292"/>
                    <a:pt x="1940" y="5292"/>
                  </a:cubicBezTo>
                  <a:cubicBezTo>
                    <a:pt x="2237" y="5292"/>
                    <a:pt x="2541" y="5214"/>
                    <a:pt x="2821" y="5047"/>
                  </a:cubicBezTo>
                  <a:lnTo>
                    <a:pt x="3063" y="5293"/>
                  </a:lnTo>
                  <a:cubicBezTo>
                    <a:pt x="3402" y="4049"/>
                    <a:pt x="4233" y="3004"/>
                    <a:pt x="5368" y="2395"/>
                  </a:cubicBezTo>
                  <a:cubicBezTo>
                    <a:pt x="5801" y="1366"/>
                    <a:pt x="5161" y="208"/>
                    <a:pt x="4061" y="24"/>
                  </a:cubicBezTo>
                  <a:cubicBezTo>
                    <a:pt x="3964" y="8"/>
                    <a:pt x="3868" y="1"/>
                    <a:pt x="3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99" name="Google Shape;899;p55"/>
            <p:cNvSpPr/>
            <p:nvPr/>
          </p:nvSpPr>
          <p:spPr>
            <a:xfrm>
              <a:off x="4365450" y="1935875"/>
              <a:ext cx="145050" cy="132300"/>
            </a:xfrm>
            <a:custGeom>
              <a:rect b="b" l="l" r="r" t="t"/>
              <a:pathLst>
                <a:path extrusionOk="0" h="5292" w="5802">
                  <a:moveTo>
                    <a:pt x="2027" y="1"/>
                  </a:moveTo>
                  <a:cubicBezTo>
                    <a:pt x="1933" y="1"/>
                    <a:pt x="1837" y="8"/>
                    <a:pt x="1740" y="24"/>
                  </a:cubicBezTo>
                  <a:cubicBezTo>
                    <a:pt x="640" y="204"/>
                    <a:pt x="0" y="1366"/>
                    <a:pt x="433" y="2392"/>
                  </a:cubicBezTo>
                  <a:cubicBezTo>
                    <a:pt x="1564" y="3004"/>
                    <a:pt x="2399" y="4049"/>
                    <a:pt x="2738" y="5289"/>
                  </a:cubicBezTo>
                  <a:lnTo>
                    <a:pt x="2980" y="5047"/>
                  </a:lnTo>
                  <a:cubicBezTo>
                    <a:pt x="3259" y="5214"/>
                    <a:pt x="3562" y="5292"/>
                    <a:pt x="3859" y="5292"/>
                  </a:cubicBezTo>
                  <a:cubicBezTo>
                    <a:pt x="4623" y="5292"/>
                    <a:pt x="5348" y="4780"/>
                    <a:pt x="5542" y="3963"/>
                  </a:cubicBezTo>
                  <a:cubicBezTo>
                    <a:pt x="5801" y="2873"/>
                    <a:pt x="4970" y="1841"/>
                    <a:pt x="3869" y="1841"/>
                  </a:cubicBezTo>
                  <a:cubicBezTo>
                    <a:pt x="3828" y="1841"/>
                    <a:pt x="3786" y="1843"/>
                    <a:pt x="3744" y="1846"/>
                  </a:cubicBezTo>
                  <a:cubicBezTo>
                    <a:pt x="3812" y="832"/>
                    <a:pt x="3004" y="1"/>
                    <a:pt x="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00" name="Google Shape;900;p55"/>
            <p:cNvSpPr/>
            <p:nvPr/>
          </p:nvSpPr>
          <p:spPr>
            <a:xfrm>
              <a:off x="4131800" y="2163225"/>
              <a:ext cx="145925" cy="140575"/>
            </a:xfrm>
            <a:custGeom>
              <a:rect b="b" l="l" r="r" t="t"/>
              <a:pathLst>
                <a:path extrusionOk="0" h="5623" w="5837">
                  <a:moveTo>
                    <a:pt x="3396" y="1"/>
                  </a:moveTo>
                  <a:lnTo>
                    <a:pt x="2822" y="574"/>
                  </a:lnTo>
                  <a:cubicBezTo>
                    <a:pt x="2543" y="409"/>
                    <a:pt x="2240" y="332"/>
                    <a:pt x="1944" y="332"/>
                  </a:cubicBezTo>
                  <a:cubicBezTo>
                    <a:pt x="1179" y="332"/>
                    <a:pt x="454" y="843"/>
                    <a:pt x="260" y="1658"/>
                  </a:cubicBezTo>
                  <a:cubicBezTo>
                    <a:pt x="1" y="2750"/>
                    <a:pt x="835" y="3784"/>
                    <a:pt x="1939" y="3784"/>
                  </a:cubicBezTo>
                  <a:cubicBezTo>
                    <a:pt x="1978" y="3784"/>
                    <a:pt x="2018" y="3782"/>
                    <a:pt x="2058" y="3780"/>
                  </a:cubicBezTo>
                  <a:lnTo>
                    <a:pt x="2058" y="3780"/>
                  </a:lnTo>
                  <a:cubicBezTo>
                    <a:pt x="1988" y="4796"/>
                    <a:pt x="2801" y="5622"/>
                    <a:pt x="3772" y="5622"/>
                  </a:cubicBezTo>
                  <a:cubicBezTo>
                    <a:pt x="3889" y="5622"/>
                    <a:pt x="4008" y="5610"/>
                    <a:pt x="4129" y="5585"/>
                  </a:cubicBezTo>
                  <a:cubicBezTo>
                    <a:pt x="5248" y="5351"/>
                    <a:pt x="5837" y="4111"/>
                    <a:pt x="5306" y="3101"/>
                  </a:cubicBezTo>
                  <a:cubicBezTo>
                    <a:pt x="4842" y="2668"/>
                    <a:pt x="4558" y="2079"/>
                    <a:pt x="4507" y="1452"/>
                  </a:cubicBezTo>
                  <a:lnTo>
                    <a:pt x="4452" y="793"/>
                  </a:lnTo>
                  <a:cubicBezTo>
                    <a:pt x="4121" y="668"/>
                    <a:pt x="3821" y="465"/>
                    <a:pt x="3575" y="208"/>
                  </a:cubicBezTo>
                  <a:cubicBezTo>
                    <a:pt x="3513" y="141"/>
                    <a:pt x="3450" y="71"/>
                    <a:pt x="3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01" name="Google Shape;901;p55"/>
            <p:cNvSpPr/>
            <p:nvPr/>
          </p:nvSpPr>
          <p:spPr>
            <a:xfrm>
              <a:off x="4364475" y="2163225"/>
              <a:ext cx="145925" cy="140675"/>
            </a:xfrm>
            <a:custGeom>
              <a:rect b="b" l="l" r="r" t="t"/>
              <a:pathLst>
                <a:path extrusionOk="0" h="5627" w="5837">
                  <a:moveTo>
                    <a:pt x="2442" y="1"/>
                  </a:moveTo>
                  <a:cubicBezTo>
                    <a:pt x="2383" y="75"/>
                    <a:pt x="2325" y="145"/>
                    <a:pt x="2262" y="211"/>
                  </a:cubicBezTo>
                  <a:cubicBezTo>
                    <a:pt x="2017" y="469"/>
                    <a:pt x="1716" y="668"/>
                    <a:pt x="1385" y="796"/>
                  </a:cubicBezTo>
                  <a:lnTo>
                    <a:pt x="1330" y="1455"/>
                  </a:lnTo>
                  <a:cubicBezTo>
                    <a:pt x="1276" y="2083"/>
                    <a:pt x="991" y="2672"/>
                    <a:pt x="531" y="3101"/>
                  </a:cubicBezTo>
                  <a:cubicBezTo>
                    <a:pt x="0" y="4115"/>
                    <a:pt x="585" y="5355"/>
                    <a:pt x="1705" y="5589"/>
                  </a:cubicBezTo>
                  <a:cubicBezTo>
                    <a:pt x="1825" y="5614"/>
                    <a:pt x="1945" y="5626"/>
                    <a:pt x="2062" y="5626"/>
                  </a:cubicBezTo>
                  <a:cubicBezTo>
                    <a:pt x="3033" y="5626"/>
                    <a:pt x="3849" y="4799"/>
                    <a:pt x="3779" y="3780"/>
                  </a:cubicBezTo>
                  <a:lnTo>
                    <a:pt x="3779" y="3780"/>
                  </a:lnTo>
                  <a:cubicBezTo>
                    <a:pt x="3821" y="3783"/>
                    <a:pt x="3863" y="3784"/>
                    <a:pt x="3904" y="3784"/>
                  </a:cubicBezTo>
                  <a:cubicBezTo>
                    <a:pt x="5005" y="3784"/>
                    <a:pt x="5836" y="2752"/>
                    <a:pt x="5573" y="1658"/>
                  </a:cubicBezTo>
                  <a:cubicBezTo>
                    <a:pt x="5379" y="844"/>
                    <a:pt x="4658" y="333"/>
                    <a:pt x="3896" y="333"/>
                  </a:cubicBezTo>
                  <a:cubicBezTo>
                    <a:pt x="3599" y="333"/>
                    <a:pt x="3296" y="411"/>
                    <a:pt x="3015" y="578"/>
                  </a:cubicBezTo>
                  <a:lnTo>
                    <a:pt x="3015" y="574"/>
                  </a:lnTo>
                  <a:lnTo>
                    <a:pt x="24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02" name="Google Shape;902;p55"/>
          <p:cNvGrpSpPr/>
          <p:nvPr/>
        </p:nvGrpSpPr>
        <p:grpSpPr>
          <a:xfrm>
            <a:off x="4147563" y="3336350"/>
            <a:ext cx="219275" cy="367850"/>
            <a:chOff x="4236675" y="2545300"/>
            <a:chExt cx="219275" cy="367850"/>
          </a:xfrm>
        </p:grpSpPr>
        <p:sp>
          <p:nvSpPr>
            <p:cNvPr id="903" name="Google Shape;903;p55"/>
            <p:cNvSpPr/>
            <p:nvPr/>
          </p:nvSpPr>
          <p:spPr>
            <a:xfrm>
              <a:off x="4279075" y="2545300"/>
              <a:ext cx="134350" cy="67200"/>
            </a:xfrm>
            <a:custGeom>
              <a:rect b="b" l="l" r="r" t="t"/>
              <a:pathLst>
                <a:path extrusionOk="0" h="2688" w="5374">
                  <a:moveTo>
                    <a:pt x="4040" y="0"/>
                  </a:moveTo>
                  <a:cubicBezTo>
                    <a:pt x="4037" y="0"/>
                    <a:pt x="4035" y="0"/>
                    <a:pt x="4033" y="0"/>
                  </a:cubicBezTo>
                  <a:lnTo>
                    <a:pt x="1346" y="0"/>
                  </a:lnTo>
                  <a:cubicBezTo>
                    <a:pt x="601" y="0"/>
                    <a:pt x="0" y="601"/>
                    <a:pt x="0" y="1342"/>
                  </a:cubicBezTo>
                  <a:cubicBezTo>
                    <a:pt x="0" y="2083"/>
                    <a:pt x="601" y="2687"/>
                    <a:pt x="1346" y="2687"/>
                  </a:cubicBezTo>
                  <a:lnTo>
                    <a:pt x="4033" y="2687"/>
                  </a:lnTo>
                  <a:cubicBezTo>
                    <a:pt x="4773" y="2687"/>
                    <a:pt x="5374" y="2083"/>
                    <a:pt x="5374" y="1342"/>
                  </a:cubicBezTo>
                  <a:cubicBezTo>
                    <a:pt x="5374" y="603"/>
                    <a:pt x="4777" y="0"/>
                    <a:pt x="4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04" name="Google Shape;904;p55"/>
            <p:cNvSpPr/>
            <p:nvPr/>
          </p:nvSpPr>
          <p:spPr>
            <a:xfrm>
              <a:off x="4236675" y="2633425"/>
              <a:ext cx="219275" cy="279725"/>
            </a:xfrm>
            <a:custGeom>
              <a:rect b="b" l="l" r="r" t="t"/>
              <a:pathLst>
                <a:path extrusionOk="0" h="11189" w="8771">
                  <a:moveTo>
                    <a:pt x="4383" y="3440"/>
                  </a:moveTo>
                  <a:cubicBezTo>
                    <a:pt x="5608" y="3440"/>
                    <a:pt x="6602" y="4419"/>
                    <a:pt x="6622" y="5643"/>
                  </a:cubicBezTo>
                  <a:lnTo>
                    <a:pt x="6622" y="6244"/>
                  </a:lnTo>
                  <a:cubicBezTo>
                    <a:pt x="6618" y="6727"/>
                    <a:pt x="6282" y="7145"/>
                    <a:pt x="5807" y="7250"/>
                  </a:cubicBezTo>
                  <a:lnTo>
                    <a:pt x="5764" y="7772"/>
                  </a:lnTo>
                  <a:cubicBezTo>
                    <a:pt x="5713" y="8342"/>
                    <a:pt x="5237" y="8779"/>
                    <a:pt x="4668" y="8782"/>
                  </a:cubicBezTo>
                  <a:lnTo>
                    <a:pt x="4102" y="8782"/>
                  </a:lnTo>
                  <a:cubicBezTo>
                    <a:pt x="3529" y="8779"/>
                    <a:pt x="3053" y="8342"/>
                    <a:pt x="3003" y="7772"/>
                  </a:cubicBezTo>
                  <a:lnTo>
                    <a:pt x="2960" y="7250"/>
                  </a:lnTo>
                  <a:cubicBezTo>
                    <a:pt x="2488" y="7145"/>
                    <a:pt x="2149" y="6727"/>
                    <a:pt x="2149" y="6244"/>
                  </a:cubicBezTo>
                  <a:lnTo>
                    <a:pt x="2149" y="5643"/>
                  </a:lnTo>
                  <a:cubicBezTo>
                    <a:pt x="2168" y="4419"/>
                    <a:pt x="3163" y="3440"/>
                    <a:pt x="4383" y="3440"/>
                  </a:cubicBezTo>
                  <a:close/>
                  <a:moveTo>
                    <a:pt x="2827" y="1"/>
                  </a:moveTo>
                  <a:lnTo>
                    <a:pt x="2827" y="215"/>
                  </a:lnTo>
                  <a:lnTo>
                    <a:pt x="905" y="1564"/>
                  </a:lnTo>
                  <a:cubicBezTo>
                    <a:pt x="335" y="1958"/>
                    <a:pt x="0" y="2609"/>
                    <a:pt x="0" y="3300"/>
                  </a:cubicBezTo>
                  <a:lnTo>
                    <a:pt x="0" y="9917"/>
                  </a:lnTo>
                  <a:cubicBezTo>
                    <a:pt x="0" y="10619"/>
                    <a:pt x="569" y="11188"/>
                    <a:pt x="1271" y="11188"/>
                  </a:cubicBezTo>
                  <a:lnTo>
                    <a:pt x="7499" y="11188"/>
                  </a:lnTo>
                  <a:cubicBezTo>
                    <a:pt x="8201" y="11188"/>
                    <a:pt x="8770" y="10619"/>
                    <a:pt x="8770" y="9917"/>
                  </a:cubicBezTo>
                  <a:lnTo>
                    <a:pt x="8770" y="3300"/>
                  </a:lnTo>
                  <a:cubicBezTo>
                    <a:pt x="8770" y="2609"/>
                    <a:pt x="8431" y="1958"/>
                    <a:pt x="7866" y="1564"/>
                  </a:cubicBezTo>
                  <a:lnTo>
                    <a:pt x="5939" y="215"/>
                  </a:lnTo>
                  <a:lnTo>
                    <a:pt x="5939" y="1"/>
                  </a:lnTo>
                  <a:cubicBezTo>
                    <a:pt x="5869" y="8"/>
                    <a:pt x="5799" y="12"/>
                    <a:pt x="5729" y="12"/>
                  </a:cubicBezTo>
                  <a:lnTo>
                    <a:pt x="3042" y="12"/>
                  </a:lnTo>
                  <a:cubicBezTo>
                    <a:pt x="2968" y="12"/>
                    <a:pt x="2897" y="8"/>
                    <a:pt x="2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05" name="Google Shape;905;p55"/>
            <p:cNvSpPr/>
            <p:nvPr/>
          </p:nvSpPr>
          <p:spPr>
            <a:xfrm>
              <a:off x="4311625" y="2739800"/>
              <a:ext cx="69350" cy="92050"/>
            </a:xfrm>
            <a:custGeom>
              <a:rect b="b" l="l" r="r" t="t"/>
              <a:pathLst>
                <a:path extrusionOk="0" h="3682" w="2774">
                  <a:moveTo>
                    <a:pt x="795" y="963"/>
                  </a:moveTo>
                  <a:cubicBezTo>
                    <a:pt x="1030" y="963"/>
                    <a:pt x="1221" y="1151"/>
                    <a:pt x="1221" y="1384"/>
                  </a:cubicBezTo>
                  <a:cubicBezTo>
                    <a:pt x="1221" y="1621"/>
                    <a:pt x="1030" y="1810"/>
                    <a:pt x="795" y="1810"/>
                  </a:cubicBezTo>
                  <a:cubicBezTo>
                    <a:pt x="790" y="1810"/>
                    <a:pt x="786" y="1810"/>
                    <a:pt x="781" y="1809"/>
                  </a:cubicBezTo>
                  <a:lnTo>
                    <a:pt x="679" y="1809"/>
                  </a:lnTo>
                  <a:cubicBezTo>
                    <a:pt x="675" y="1810"/>
                    <a:pt x="670" y="1810"/>
                    <a:pt x="665" y="1810"/>
                  </a:cubicBezTo>
                  <a:cubicBezTo>
                    <a:pt x="430" y="1810"/>
                    <a:pt x="239" y="1621"/>
                    <a:pt x="239" y="1384"/>
                  </a:cubicBezTo>
                  <a:cubicBezTo>
                    <a:pt x="239" y="1151"/>
                    <a:pt x="430" y="963"/>
                    <a:pt x="665" y="963"/>
                  </a:cubicBezTo>
                  <a:cubicBezTo>
                    <a:pt x="670" y="963"/>
                    <a:pt x="675" y="963"/>
                    <a:pt x="679" y="963"/>
                  </a:cubicBezTo>
                  <a:lnTo>
                    <a:pt x="781" y="963"/>
                  </a:lnTo>
                  <a:cubicBezTo>
                    <a:pt x="786" y="963"/>
                    <a:pt x="790" y="963"/>
                    <a:pt x="795" y="963"/>
                  </a:cubicBezTo>
                  <a:close/>
                  <a:moveTo>
                    <a:pt x="1975" y="963"/>
                  </a:moveTo>
                  <a:cubicBezTo>
                    <a:pt x="1980" y="963"/>
                    <a:pt x="1985" y="963"/>
                    <a:pt x="1990" y="963"/>
                  </a:cubicBezTo>
                  <a:lnTo>
                    <a:pt x="2095" y="963"/>
                  </a:lnTo>
                  <a:cubicBezTo>
                    <a:pt x="2329" y="963"/>
                    <a:pt x="2516" y="1150"/>
                    <a:pt x="2516" y="1384"/>
                  </a:cubicBezTo>
                  <a:cubicBezTo>
                    <a:pt x="2516" y="1618"/>
                    <a:pt x="2329" y="1809"/>
                    <a:pt x="2095" y="1809"/>
                  </a:cubicBezTo>
                  <a:lnTo>
                    <a:pt x="1990" y="1809"/>
                  </a:lnTo>
                  <a:cubicBezTo>
                    <a:pt x="1985" y="1810"/>
                    <a:pt x="1980" y="1810"/>
                    <a:pt x="1975" y="1810"/>
                  </a:cubicBezTo>
                  <a:cubicBezTo>
                    <a:pt x="1740" y="1810"/>
                    <a:pt x="1549" y="1621"/>
                    <a:pt x="1549" y="1384"/>
                  </a:cubicBezTo>
                  <a:cubicBezTo>
                    <a:pt x="1549" y="1151"/>
                    <a:pt x="1740" y="963"/>
                    <a:pt x="1975" y="963"/>
                  </a:cubicBezTo>
                  <a:close/>
                  <a:moveTo>
                    <a:pt x="1385" y="1833"/>
                  </a:moveTo>
                  <a:cubicBezTo>
                    <a:pt x="1615" y="1833"/>
                    <a:pt x="1802" y="2016"/>
                    <a:pt x="1810" y="2246"/>
                  </a:cubicBezTo>
                  <a:lnTo>
                    <a:pt x="1810" y="2262"/>
                  </a:lnTo>
                  <a:cubicBezTo>
                    <a:pt x="1818" y="2504"/>
                    <a:pt x="1627" y="2702"/>
                    <a:pt x="1385" y="2702"/>
                  </a:cubicBezTo>
                  <a:cubicBezTo>
                    <a:pt x="1147" y="2702"/>
                    <a:pt x="952" y="2504"/>
                    <a:pt x="960" y="2262"/>
                  </a:cubicBezTo>
                  <a:lnTo>
                    <a:pt x="960" y="2246"/>
                  </a:lnTo>
                  <a:cubicBezTo>
                    <a:pt x="968" y="2016"/>
                    <a:pt x="1155" y="1833"/>
                    <a:pt x="1385" y="1833"/>
                  </a:cubicBezTo>
                  <a:close/>
                  <a:moveTo>
                    <a:pt x="1385" y="0"/>
                  </a:moveTo>
                  <a:cubicBezTo>
                    <a:pt x="621" y="0"/>
                    <a:pt x="1" y="620"/>
                    <a:pt x="1" y="1384"/>
                  </a:cubicBezTo>
                  <a:lnTo>
                    <a:pt x="1" y="1989"/>
                  </a:lnTo>
                  <a:cubicBezTo>
                    <a:pt x="1" y="2086"/>
                    <a:pt x="83" y="2168"/>
                    <a:pt x="184" y="2168"/>
                  </a:cubicBezTo>
                  <a:lnTo>
                    <a:pt x="356" y="2168"/>
                  </a:lnTo>
                  <a:cubicBezTo>
                    <a:pt x="578" y="2168"/>
                    <a:pt x="761" y="2340"/>
                    <a:pt x="777" y="2558"/>
                  </a:cubicBezTo>
                  <a:lnTo>
                    <a:pt x="851" y="3447"/>
                  </a:lnTo>
                  <a:cubicBezTo>
                    <a:pt x="863" y="3580"/>
                    <a:pt x="972" y="3677"/>
                    <a:pt x="1104" y="3681"/>
                  </a:cubicBezTo>
                  <a:lnTo>
                    <a:pt x="1670" y="3681"/>
                  </a:lnTo>
                  <a:cubicBezTo>
                    <a:pt x="1799" y="3677"/>
                    <a:pt x="1908" y="3580"/>
                    <a:pt x="1919" y="3447"/>
                  </a:cubicBezTo>
                  <a:lnTo>
                    <a:pt x="1994" y="2558"/>
                  </a:lnTo>
                  <a:cubicBezTo>
                    <a:pt x="2013" y="2340"/>
                    <a:pt x="2196" y="2168"/>
                    <a:pt x="2419" y="2168"/>
                  </a:cubicBezTo>
                  <a:lnTo>
                    <a:pt x="2590" y="2168"/>
                  </a:lnTo>
                  <a:cubicBezTo>
                    <a:pt x="2692" y="2168"/>
                    <a:pt x="2773" y="2086"/>
                    <a:pt x="2773" y="1989"/>
                  </a:cubicBezTo>
                  <a:lnTo>
                    <a:pt x="2773" y="1388"/>
                  </a:lnTo>
                  <a:cubicBezTo>
                    <a:pt x="2773" y="620"/>
                    <a:pt x="2153" y="0"/>
                    <a:pt x="1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906" name="Google Shape;906;p55"/>
          <p:cNvSpPr/>
          <p:nvPr/>
        </p:nvSpPr>
        <p:spPr>
          <a:xfrm>
            <a:off x="3459975" y="2726950"/>
            <a:ext cx="369500" cy="367850"/>
          </a:xfrm>
          <a:custGeom>
            <a:rect b="b" l="l" r="r" t="t"/>
            <a:pathLst>
              <a:path extrusionOk="0" h="14714" w="14780">
                <a:moveTo>
                  <a:pt x="13505" y="850"/>
                </a:moveTo>
                <a:cubicBezTo>
                  <a:pt x="13742" y="850"/>
                  <a:pt x="13930" y="1041"/>
                  <a:pt x="13930" y="1275"/>
                </a:cubicBezTo>
                <a:lnTo>
                  <a:pt x="13930" y="6286"/>
                </a:lnTo>
                <a:cubicBezTo>
                  <a:pt x="13930" y="6442"/>
                  <a:pt x="13848" y="6586"/>
                  <a:pt x="13711" y="6661"/>
                </a:cubicBezTo>
                <a:lnTo>
                  <a:pt x="11668" y="7776"/>
                </a:lnTo>
                <a:lnTo>
                  <a:pt x="11668" y="850"/>
                </a:lnTo>
                <a:close/>
                <a:moveTo>
                  <a:pt x="5729" y="5233"/>
                </a:moveTo>
                <a:cubicBezTo>
                  <a:pt x="5963" y="5237"/>
                  <a:pt x="6150" y="5424"/>
                  <a:pt x="6150" y="5658"/>
                </a:cubicBezTo>
                <a:cubicBezTo>
                  <a:pt x="6150" y="5896"/>
                  <a:pt x="5963" y="6083"/>
                  <a:pt x="5729" y="6083"/>
                </a:cubicBezTo>
                <a:lnTo>
                  <a:pt x="4173" y="6083"/>
                </a:lnTo>
                <a:lnTo>
                  <a:pt x="4173" y="7784"/>
                </a:lnTo>
                <a:lnTo>
                  <a:pt x="5159" y="7784"/>
                </a:lnTo>
                <a:cubicBezTo>
                  <a:pt x="5164" y="7783"/>
                  <a:pt x="5169" y="7783"/>
                  <a:pt x="5174" y="7783"/>
                </a:cubicBezTo>
                <a:cubicBezTo>
                  <a:pt x="5409" y="7783"/>
                  <a:pt x="5600" y="7972"/>
                  <a:pt x="5600" y="8205"/>
                </a:cubicBezTo>
                <a:cubicBezTo>
                  <a:pt x="5600" y="8442"/>
                  <a:pt x="5409" y="8630"/>
                  <a:pt x="5174" y="8630"/>
                </a:cubicBezTo>
                <a:cubicBezTo>
                  <a:pt x="5169" y="8630"/>
                  <a:pt x="5164" y="8630"/>
                  <a:pt x="5159" y="8630"/>
                </a:cubicBezTo>
                <a:lnTo>
                  <a:pt x="4173" y="8630"/>
                </a:lnTo>
                <a:lnTo>
                  <a:pt x="4173" y="10045"/>
                </a:lnTo>
                <a:lnTo>
                  <a:pt x="5163" y="10045"/>
                </a:lnTo>
                <a:cubicBezTo>
                  <a:pt x="5397" y="10045"/>
                  <a:pt x="5585" y="10233"/>
                  <a:pt x="5585" y="10470"/>
                </a:cubicBezTo>
                <a:cubicBezTo>
                  <a:pt x="5585" y="10704"/>
                  <a:pt x="5397" y="10896"/>
                  <a:pt x="5163" y="10896"/>
                </a:cubicBezTo>
                <a:lnTo>
                  <a:pt x="4173" y="10896"/>
                </a:lnTo>
                <a:lnTo>
                  <a:pt x="4173" y="12451"/>
                </a:lnTo>
                <a:cubicBezTo>
                  <a:pt x="4169" y="12529"/>
                  <a:pt x="4235" y="12592"/>
                  <a:pt x="4313" y="12592"/>
                </a:cubicBezTo>
                <a:lnTo>
                  <a:pt x="5725" y="12592"/>
                </a:lnTo>
                <a:cubicBezTo>
                  <a:pt x="5955" y="12600"/>
                  <a:pt x="6134" y="12787"/>
                  <a:pt x="6134" y="13017"/>
                </a:cubicBezTo>
                <a:cubicBezTo>
                  <a:pt x="6134" y="13247"/>
                  <a:pt x="5955" y="13434"/>
                  <a:pt x="5725" y="13442"/>
                </a:cubicBezTo>
                <a:lnTo>
                  <a:pt x="4313" y="13442"/>
                </a:lnTo>
                <a:cubicBezTo>
                  <a:pt x="3767" y="13442"/>
                  <a:pt x="3323" y="12997"/>
                  <a:pt x="3323" y="12451"/>
                </a:cubicBezTo>
                <a:lnTo>
                  <a:pt x="3323" y="5658"/>
                </a:lnTo>
                <a:cubicBezTo>
                  <a:pt x="3323" y="5424"/>
                  <a:pt x="3514" y="5237"/>
                  <a:pt x="3748" y="5233"/>
                </a:cubicBezTo>
                <a:close/>
                <a:moveTo>
                  <a:pt x="492" y="0"/>
                </a:moveTo>
                <a:cubicBezTo>
                  <a:pt x="203" y="0"/>
                  <a:pt x="0" y="281"/>
                  <a:pt x="90" y="558"/>
                </a:cubicBezTo>
                <a:lnTo>
                  <a:pt x="1767" y="5729"/>
                </a:lnTo>
                <a:lnTo>
                  <a:pt x="1767" y="13442"/>
                </a:lnTo>
                <a:cubicBezTo>
                  <a:pt x="1767" y="14144"/>
                  <a:pt x="2336" y="14713"/>
                  <a:pt x="3038" y="14713"/>
                </a:cubicBezTo>
                <a:lnTo>
                  <a:pt x="10397" y="14713"/>
                </a:lnTo>
                <a:cubicBezTo>
                  <a:pt x="11099" y="14713"/>
                  <a:pt x="11668" y="14144"/>
                  <a:pt x="11668" y="13442"/>
                </a:cubicBezTo>
                <a:lnTo>
                  <a:pt x="11668" y="8743"/>
                </a:lnTo>
                <a:lnTo>
                  <a:pt x="14117" y="7405"/>
                </a:lnTo>
                <a:cubicBezTo>
                  <a:pt x="14526" y="7183"/>
                  <a:pt x="14780" y="6754"/>
                  <a:pt x="14780" y="6286"/>
                </a:cubicBezTo>
                <a:lnTo>
                  <a:pt x="14780" y="1275"/>
                </a:lnTo>
                <a:cubicBezTo>
                  <a:pt x="14780" y="569"/>
                  <a:pt x="14210" y="0"/>
                  <a:pt x="13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907" name="Google Shape;907;p55"/>
          <p:cNvGrpSpPr/>
          <p:nvPr/>
        </p:nvGrpSpPr>
        <p:grpSpPr>
          <a:xfrm>
            <a:off x="2232875" y="1622850"/>
            <a:ext cx="370275" cy="367200"/>
            <a:chOff x="2296825" y="831800"/>
            <a:chExt cx="370275" cy="367200"/>
          </a:xfrm>
        </p:grpSpPr>
        <p:sp>
          <p:nvSpPr>
            <p:cNvPr id="908" name="Google Shape;908;p55"/>
            <p:cNvSpPr/>
            <p:nvPr/>
          </p:nvSpPr>
          <p:spPr>
            <a:xfrm>
              <a:off x="2296825" y="997750"/>
              <a:ext cx="370275" cy="201250"/>
            </a:xfrm>
            <a:custGeom>
              <a:rect b="b" l="l" r="r" t="t"/>
              <a:pathLst>
                <a:path extrusionOk="0" h="8050" w="14811">
                  <a:moveTo>
                    <a:pt x="1895" y="0"/>
                  </a:moveTo>
                  <a:cubicBezTo>
                    <a:pt x="893" y="16"/>
                    <a:pt x="90" y="835"/>
                    <a:pt x="90" y="1837"/>
                  </a:cubicBezTo>
                  <a:cubicBezTo>
                    <a:pt x="90" y="2839"/>
                    <a:pt x="893" y="3654"/>
                    <a:pt x="1895" y="3674"/>
                  </a:cubicBezTo>
                  <a:lnTo>
                    <a:pt x="1926" y="3674"/>
                  </a:lnTo>
                  <a:lnTo>
                    <a:pt x="101" y="7441"/>
                  </a:lnTo>
                  <a:cubicBezTo>
                    <a:pt x="0" y="7651"/>
                    <a:pt x="90" y="7905"/>
                    <a:pt x="300" y="8006"/>
                  </a:cubicBezTo>
                  <a:cubicBezTo>
                    <a:pt x="360" y="8035"/>
                    <a:pt x="424" y="8049"/>
                    <a:pt x="486" y="8049"/>
                  </a:cubicBezTo>
                  <a:cubicBezTo>
                    <a:pt x="643" y="8049"/>
                    <a:pt x="793" y="7962"/>
                    <a:pt x="866" y="7811"/>
                  </a:cubicBezTo>
                  <a:lnTo>
                    <a:pt x="2866" y="3674"/>
                  </a:lnTo>
                  <a:lnTo>
                    <a:pt x="6980" y="3674"/>
                  </a:lnTo>
                  <a:lnTo>
                    <a:pt x="6980" y="4520"/>
                  </a:lnTo>
                  <a:lnTo>
                    <a:pt x="2664" y="4520"/>
                  </a:lnTo>
                  <a:cubicBezTo>
                    <a:pt x="3237" y="5234"/>
                    <a:pt x="4106" y="5651"/>
                    <a:pt x="5023" y="5651"/>
                  </a:cubicBezTo>
                  <a:lnTo>
                    <a:pt x="6984" y="5651"/>
                  </a:lnTo>
                  <a:lnTo>
                    <a:pt x="6984" y="7628"/>
                  </a:lnTo>
                  <a:cubicBezTo>
                    <a:pt x="6984" y="7858"/>
                    <a:pt x="7171" y="8049"/>
                    <a:pt x="7405" y="8049"/>
                  </a:cubicBezTo>
                  <a:cubicBezTo>
                    <a:pt x="7639" y="8049"/>
                    <a:pt x="7830" y="7858"/>
                    <a:pt x="7830" y="7628"/>
                  </a:cubicBezTo>
                  <a:lnTo>
                    <a:pt x="7830" y="5651"/>
                  </a:lnTo>
                  <a:lnTo>
                    <a:pt x="9788" y="5651"/>
                  </a:lnTo>
                  <a:cubicBezTo>
                    <a:pt x="10708" y="5651"/>
                    <a:pt x="11574" y="5234"/>
                    <a:pt x="12151" y="4520"/>
                  </a:cubicBezTo>
                  <a:lnTo>
                    <a:pt x="7830" y="4520"/>
                  </a:lnTo>
                  <a:lnTo>
                    <a:pt x="7830" y="3674"/>
                  </a:lnTo>
                  <a:lnTo>
                    <a:pt x="11941" y="3674"/>
                  </a:lnTo>
                  <a:lnTo>
                    <a:pt x="13945" y="7811"/>
                  </a:lnTo>
                  <a:cubicBezTo>
                    <a:pt x="14018" y="7962"/>
                    <a:pt x="14168" y="8049"/>
                    <a:pt x="14325" y="8049"/>
                  </a:cubicBezTo>
                  <a:cubicBezTo>
                    <a:pt x="14387" y="8049"/>
                    <a:pt x="14451" y="8035"/>
                    <a:pt x="14510" y="8006"/>
                  </a:cubicBezTo>
                  <a:cubicBezTo>
                    <a:pt x="14721" y="7905"/>
                    <a:pt x="14811" y="7651"/>
                    <a:pt x="14705" y="7441"/>
                  </a:cubicBezTo>
                  <a:lnTo>
                    <a:pt x="12880" y="3674"/>
                  </a:lnTo>
                  <a:lnTo>
                    <a:pt x="12912" y="3674"/>
                  </a:lnTo>
                  <a:cubicBezTo>
                    <a:pt x="13914" y="3654"/>
                    <a:pt x="14717" y="2839"/>
                    <a:pt x="14717" y="1837"/>
                  </a:cubicBezTo>
                  <a:cubicBezTo>
                    <a:pt x="14717" y="835"/>
                    <a:pt x="13914" y="16"/>
                    <a:pt x="12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09" name="Google Shape;909;p55"/>
            <p:cNvSpPr/>
            <p:nvPr/>
          </p:nvSpPr>
          <p:spPr>
            <a:xfrm>
              <a:off x="2405025" y="831800"/>
              <a:ext cx="153975" cy="144825"/>
            </a:xfrm>
            <a:custGeom>
              <a:rect b="b" l="l" r="r" t="t"/>
              <a:pathLst>
                <a:path extrusionOk="0" h="5793" w="6159">
                  <a:moveTo>
                    <a:pt x="4683" y="1"/>
                  </a:moveTo>
                  <a:cubicBezTo>
                    <a:pt x="4673" y="1"/>
                    <a:pt x="4663" y="1"/>
                    <a:pt x="4653" y="1"/>
                  </a:cubicBezTo>
                  <a:lnTo>
                    <a:pt x="1506" y="1"/>
                  </a:lnTo>
                  <a:cubicBezTo>
                    <a:pt x="1498" y="1"/>
                    <a:pt x="1491" y="1"/>
                    <a:pt x="1483" y="1"/>
                  </a:cubicBezTo>
                  <a:cubicBezTo>
                    <a:pt x="748" y="1"/>
                    <a:pt x="133" y="559"/>
                    <a:pt x="67" y="1292"/>
                  </a:cubicBezTo>
                  <a:cubicBezTo>
                    <a:pt x="1" y="2033"/>
                    <a:pt x="519" y="2696"/>
                    <a:pt x="1256" y="2813"/>
                  </a:cubicBezTo>
                  <a:lnTo>
                    <a:pt x="1252" y="2813"/>
                  </a:lnTo>
                  <a:lnTo>
                    <a:pt x="1252" y="5219"/>
                  </a:lnTo>
                  <a:lnTo>
                    <a:pt x="410" y="5792"/>
                  </a:lnTo>
                  <a:lnTo>
                    <a:pt x="5745" y="5792"/>
                  </a:lnTo>
                  <a:lnTo>
                    <a:pt x="4902" y="5219"/>
                  </a:lnTo>
                  <a:lnTo>
                    <a:pt x="4902" y="2813"/>
                  </a:lnTo>
                  <a:cubicBezTo>
                    <a:pt x="5636" y="2696"/>
                    <a:pt x="6158" y="2033"/>
                    <a:pt x="6092" y="1292"/>
                  </a:cubicBezTo>
                  <a:cubicBezTo>
                    <a:pt x="6026" y="561"/>
                    <a:pt x="5414" y="1"/>
                    <a:pt x="4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10" name="Google Shape;910;p55"/>
          <p:cNvGrpSpPr/>
          <p:nvPr/>
        </p:nvGrpSpPr>
        <p:grpSpPr>
          <a:xfrm>
            <a:off x="2844413" y="2790600"/>
            <a:ext cx="367850" cy="304200"/>
            <a:chOff x="2902025" y="1999550"/>
            <a:chExt cx="367850" cy="304200"/>
          </a:xfrm>
        </p:grpSpPr>
        <p:sp>
          <p:nvSpPr>
            <p:cNvPr id="911" name="Google Shape;911;p55"/>
            <p:cNvSpPr/>
            <p:nvPr/>
          </p:nvSpPr>
          <p:spPr>
            <a:xfrm>
              <a:off x="2902025" y="2112725"/>
              <a:ext cx="367850" cy="113225"/>
            </a:xfrm>
            <a:custGeom>
              <a:rect b="b" l="l" r="r" t="t"/>
              <a:pathLst>
                <a:path extrusionOk="0" h="4529" w="14714">
                  <a:moveTo>
                    <a:pt x="6808" y="2547"/>
                  </a:moveTo>
                  <a:cubicBezTo>
                    <a:pt x="7039" y="2547"/>
                    <a:pt x="7231" y="2735"/>
                    <a:pt x="7231" y="2968"/>
                  </a:cubicBezTo>
                  <a:cubicBezTo>
                    <a:pt x="7231" y="3205"/>
                    <a:pt x="7039" y="3394"/>
                    <a:pt x="6808" y="3394"/>
                  </a:cubicBezTo>
                  <a:cubicBezTo>
                    <a:pt x="6803" y="3394"/>
                    <a:pt x="6798" y="3394"/>
                    <a:pt x="6794" y="3394"/>
                  </a:cubicBezTo>
                  <a:lnTo>
                    <a:pt x="2266" y="3394"/>
                  </a:lnTo>
                  <a:cubicBezTo>
                    <a:pt x="2262" y="3394"/>
                    <a:pt x="2257" y="3394"/>
                    <a:pt x="2252" y="3394"/>
                  </a:cubicBezTo>
                  <a:cubicBezTo>
                    <a:pt x="2017" y="3394"/>
                    <a:pt x="1826" y="3205"/>
                    <a:pt x="1826" y="2968"/>
                  </a:cubicBezTo>
                  <a:cubicBezTo>
                    <a:pt x="1826" y="2735"/>
                    <a:pt x="2017" y="2547"/>
                    <a:pt x="2252" y="2547"/>
                  </a:cubicBezTo>
                  <a:cubicBezTo>
                    <a:pt x="2257" y="2547"/>
                    <a:pt x="2262" y="2547"/>
                    <a:pt x="2266" y="2547"/>
                  </a:cubicBezTo>
                  <a:lnTo>
                    <a:pt x="6794" y="2547"/>
                  </a:lnTo>
                  <a:cubicBezTo>
                    <a:pt x="6798" y="2547"/>
                    <a:pt x="6803" y="2547"/>
                    <a:pt x="6808" y="2547"/>
                  </a:cubicBezTo>
                  <a:close/>
                  <a:moveTo>
                    <a:pt x="8476" y="2547"/>
                  </a:moveTo>
                  <a:cubicBezTo>
                    <a:pt x="8481" y="2547"/>
                    <a:pt x="8485" y="2547"/>
                    <a:pt x="8490" y="2547"/>
                  </a:cubicBezTo>
                  <a:lnTo>
                    <a:pt x="9625" y="2547"/>
                  </a:lnTo>
                  <a:cubicBezTo>
                    <a:pt x="9851" y="2555"/>
                    <a:pt x="10034" y="2742"/>
                    <a:pt x="10034" y="2968"/>
                  </a:cubicBezTo>
                  <a:cubicBezTo>
                    <a:pt x="10034" y="3199"/>
                    <a:pt x="9851" y="3386"/>
                    <a:pt x="9625" y="3394"/>
                  </a:cubicBezTo>
                  <a:lnTo>
                    <a:pt x="8490" y="3394"/>
                  </a:lnTo>
                  <a:cubicBezTo>
                    <a:pt x="8485" y="3394"/>
                    <a:pt x="8481" y="3394"/>
                    <a:pt x="8476" y="3394"/>
                  </a:cubicBezTo>
                  <a:cubicBezTo>
                    <a:pt x="8244" y="3394"/>
                    <a:pt x="8053" y="3205"/>
                    <a:pt x="8053" y="2968"/>
                  </a:cubicBezTo>
                  <a:cubicBezTo>
                    <a:pt x="8053" y="2735"/>
                    <a:pt x="8244" y="2547"/>
                    <a:pt x="8476" y="2547"/>
                  </a:cubicBezTo>
                  <a:close/>
                  <a:moveTo>
                    <a:pt x="12466" y="2547"/>
                  </a:moveTo>
                  <a:cubicBezTo>
                    <a:pt x="12698" y="2547"/>
                    <a:pt x="12889" y="2735"/>
                    <a:pt x="12889" y="2968"/>
                  </a:cubicBezTo>
                  <a:cubicBezTo>
                    <a:pt x="12889" y="3205"/>
                    <a:pt x="12698" y="3394"/>
                    <a:pt x="12466" y="3394"/>
                  </a:cubicBezTo>
                  <a:cubicBezTo>
                    <a:pt x="12461" y="3394"/>
                    <a:pt x="12457" y="3394"/>
                    <a:pt x="12452" y="3394"/>
                  </a:cubicBezTo>
                  <a:lnTo>
                    <a:pt x="11317" y="3394"/>
                  </a:lnTo>
                  <a:cubicBezTo>
                    <a:pt x="11313" y="3394"/>
                    <a:pt x="11308" y="3394"/>
                    <a:pt x="11303" y="3394"/>
                  </a:cubicBezTo>
                  <a:cubicBezTo>
                    <a:pt x="11072" y="3394"/>
                    <a:pt x="10881" y="3205"/>
                    <a:pt x="10881" y="2968"/>
                  </a:cubicBezTo>
                  <a:cubicBezTo>
                    <a:pt x="10881" y="2735"/>
                    <a:pt x="11072" y="2547"/>
                    <a:pt x="11303" y="2547"/>
                  </a:cubicBezTo>
                  <a:cubicBezTo>
                    <a:pt x="11308" y="2547"/>
                    <a:pt x="11313" y="2547"/>
                    <a:pt x="11317" y="2547"/>
                  </a:cubicBezTo>
                  <a:lnTo>
                    <a:pt x="12452" y="2547"/>
                  </a:lnTo>
                  <a:cubicBezTo>
                    <a:pt x="12457" y="2547"/>
                    <a:pt x="12461" y="2547"/>
                    <a:pt x="12466" y="2547"/>
                  </a:cubicBezTo>
                  <a:close/>
                  <a:moveTo>
                    <a:pt x="5554" y="1"/>
                  </a:moveTo>
                  <a:lnTo>
                    <a:pt x="5448" y="566"/>
                  </a:lnTo>
                  <a:lnTo>
                    <a:pt x="1272" y="566"/>
                  </a:lnTo>
                  <a:cubicBezTo>
                    <a:pt x="570" y="570"/>
                    <a:pt x="1" y="1140"/>
                    <a:pt x="1" y="1842"/>
                  </a:cubicBezTo>
                  <a:lnTo>
                    <a:pt x="1" y="4528"/>
                  </a:lnTo>
                  <a:lnTo>
                    <a:pt x="14714" y="4528"/>
                  </a:lnTo>
                  <a:lnTo>
                    <a:pt x="14714" y="1842"/>
                  </a:lnTo>
                  <a:cubicBezTo>
                    <a:pt x="14714" y="1140"/>
                    <a:pt x="14145" y="570"/>
                    <a:pt x="13443" y="566"/>
                  </a:cubicBezTo>
                  <a:lnTo>
                    <a:pt x="9266" y="566"/>
                  </a:lnTo>
                  <a:lnTo>
                    <a:pt x="9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12" name="Google Shape;912;p55"/>
            <p:cNvSpPr/>
            <p:nvPr/>
          </p:nvSpPr>
          <p:spPr>
            <a:xfrm>
              <a:off x="2902025" y="2247175"/>
              <a:ext cx="367850" cy="56575"/>
            </a:xfrm>
            <a:custGeom>
              <a:rect b="b" l="l" r="r" t="t"/>
              <a:pathLst>
                <a:path extrusionOk="0" h="2263" w="14714">
                  <a:moveTo>
                    <a:pt x="1" y="0"/>
                  </a:moveTo>
                  <a:lnTo>
                    <a:pt x="1" y="991"/>
                  </a:lnTo>
                  <a:cubicBezTo>
                    <a:pt x="1" y="1693"/>
                    <a:pt x="570" y="2262"/>
                    <a:pt x="1276" y="2262"/>
                  </a:cubicBezTo>
                  <a:lnTo>
                    <a:pt x="13443" y="2262"/>
                  </a:lnTo>
                  <a:cubicBezTo>
                    <a:pt x="14145" y="2262"/>
                    <a:pt x="14714" y="1693"/>
                    <a:pt x="14714" y="991"/>
                  </a:cubicBezTo>
                  <a:lnTo>
                    <a:pt x="147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13" name="Google Shape;913;p55"/>
            <p:cNvSpPr/>
            <p:nvPr/>
          </p:nvSpPr>
          <p:spPr>
            <a:xfrm>
              <a:off x="2933900" y="1999550"/>
              <a:ext cx="304200" cy="92050"/>
            </a:xfrm>
            <a:custGeom>
              <a:rect b="b" l="l" r="r" t="t"/>
              <a:pathLst>
                <a:path extrusionOk="0" h="3682" w="12168">
                  <a:moveTo>
                    <a:pt x="426" y="1"/>
                  </a:moveTo>
                  <a:cubicBezTo>
                    <a:pt x="192" y="1"/>
                    <a:pt x="1" y="192"/>
                    <a:pt x="1" y="426"/>
                  </a:cubicBezTo>
                  <a:lnTo>
                    <a:pt x="1" y="1556"/>
                  </a:lnTo>
                  <a:cubicBezTo>
                    <a:pt x="1" y="2730"/>
                    <a:pt x="952" y="3678"/>
                    <a:pt x="2122" y="3682"/>
                  </a:cubicBezTo>
                  <a:lnTo>
                    <a:pt x="10046" y="3682"/>
                  </a:lnTo>
                  <a:cubicBezTo>
                    <a:pt x="11216" y="3678"/>
                    <a:pt x="12168" y="2730"/>
                    <a:pt x="12168" y="1556"/>
                  </a:cubicBezTo>
                  <a:lnTo>
                    <a:pt x="12168" y="426"/>
                  </a:lnTo>
                  <a:cubicBezTo>
                    <a:pt x="12168" y="192"/>
                    <a:pt x="11977" y="1"/>
                    <a:pt x="117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14" name="Google Shape;914;p55"/>
          <p:cNvGrpSpPr/>
          <p:nvPr/>
        </p:nvGrpSpPr>
        <p:grpSpPr>
          <a:xfrm>
            <a:off x="2932888" y="3336250"/>
            <a:ext cx="190900" cy="367950"/>
            <a:chOff x="3010925" y="2545200"/>
            <a:chExt cx="190900" cy="367950"/>
          </a:xfrm>
        </p:grpSpPr>
        <p:sp>
          <p:nvSpPr>
            <p:cNvPr id="915" name="Google Shape;915;p55"/>
            <p:cNvSpPr/>
            <p:nvPr/>
          </p:nvSpPr>
          <p:spPr>
            <a:xfrm>
              <a:off x="3010925" y="2619475"/>
              <a:ext cx="190900" cy="84950"/>
            </a:xfrm>
            <a:custGeom>
              <a:rect b="b" l="l" r="r" t="t"/>
              <a:pathLst>
                <a:path extrusionOk="0" h="3398" w="7636">
                  <a:moveTo>
                    <a:pt x="1412" y="1"/>
                  </a:moveTo>
                  <a:cubicBezTo>
                    <a:pt x="632" y="1"/>
                    <a:pt x="1" y="637"/>
                    <a:pt x="1" y="1416"/>
                  </a:cubicBezTo>
                  <a:cubicBezTo>
                    <a:pt x="1" y="2196"/>
                    <a:pt x="632" y="2828"/>
                    <a:pt x="1412" y="2828"/>
                  </a:cubicBezTo>
                  <a:lnTo>
                    <a:pt x="1697" y="2828"/>
                  </a:lnTo>
                  <a:lnTo>
                    <a:pt x="1697" y="3397"/>
                  </a:lnTo>
                  <a:lnTo>
                    <a:pt x="5940" y="3397"/>
                  </a:lnTo>
                  <a:lnTo>
                    <a:pt x="5940" y="2832"/>
                  </a:lnTo>
                  <a:lnTo>
                    <a:pt x="6220" y="2832"/>
                  </a:lnTo>
                  <a:cubicBezTo>
                    <a:pt x="7004" y="2832"/>
                    <a:pt x="7636" y="2200"/>
                    <a:pt x="7636" y="1420"/>
                  </a:cubicBezTo>
                  <a:cubicBezTo>
                    <a:pt x="7636" y="637"/>
                    <a:pt x="7004" y="5"/>
                    <a:pt x="6220" y="5"/>
                  </a:cubicBezTo>
                  <a:lnTo>
                    <a:pt x="62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16" name="Google Shape;916;p55"/>
            <p:cNvSpPr/>
            <p:nvPr/>
          </p:nvSpPr>
          <p:spPr>
            <a:xfrm>
              <a:off x="3053325" y="2725650"/>
              <a:ext cx="106100" cy="187500"/>
            </a:xfrm>
            <a:custGeom>
              <a:rect b="b" l="l" r="r" t="t"/>
              <a:pathLst>
                <a:path extrusionOk="0" h="7500" w="4244">
                  <a:moveTo>
                    <a:pt x="1" y="1"/>
                  </a:moveTo>
                  <a:lnTo>
                    <a:pt x="1" y="4103"/>
                  </a:lnTo>
                  <a:cubicBezTo>
                    <a:pt x="1" y="4228"/>
                    <a:pt x="55" y="4349"/>
                    <a:pt x="153" y="4431"/>
                  </a:cubicBezTo>
                  <a:lnTo>
                    <a:pt x="1697" y="5717"/>
                  </a:lnTo>
                  <a:lnTo>
                    <a:pt x="1697" y="7074"/>
                  </a:lnTo>
                  <a:cubicBezTo>
                    <a:pt x="1697" y="7308"/>
                    <a:pt x="1888" y="7499"/>
                    <a:pt x="2122" y="7499"/>
                  </a:cubicBezTo>
                  <a:cubicBezTo>
                    <a:pt x="2356" y="7499"/>
                    <a:pt x="2547" y="7308"/>
                    <a:pt x="2547" y="7074"/>
                  </a:cubicBezTo>
                  <a:lnTo>
                    <a:pt x="2547" y="5717"/>
                  </a:lnTo>
                  <a:lnTo>
                    <a:pt x="4092" y="4431"/>
                  </a:lnTo>
                  <a:cubicBezTo>
                    <a:pt x="4189" y="4349"/>
                    <a:pt x="4244" y="4228"/>
                    <a:pt x="4244" y="4103"/>
                  </a:cubicBezTo>
                  <a:lnTo>
                    <a:pt x="4244" y="2828"/>
                  </a:lnTo>
                  <a:lnTo>
                    <a:pt x="2688" y="2828"/>
                  </a:lnTo>
                  <a:cubicBezTo>
                    <a:pt x="2458" y="2820"/>
                    <a:pt x="2278" y="2633"/>
                    <a:pt x="2278" y="2407"/>
                  </a:cubicBezTo>
                  <a:cubicBezTo>
                    <a:pt x="2278" y="2177"/>
                    <a:pt x="2458" y="1989"/>
                    <a:pt x="2688" y="1982"/>
                  </a:cubicBezTo>
                  <a:lnTo>
                    <a:pt x="4244" y="1982"/>
                  </a:lnTo>
                  <a:lnTo>
                    <a:pt x="4244" y="1416"/>
                  </a:lnTo>
                  <a:lnTo>
                    <a:pt x="2688" y="1416"/>
                  </a:lnTo>
                  <a:cubicBezTo>
                    <a:pt x="2454" y="1416"/>
                    <a:pt x="2263" y="1225"/>
                    <a:pt x="2263" y="991"/>
                  </a:cubicBezTo>
                  <a:cubicBezTo>
                    <a:pt x="2263" y="757"/>
                    <a:pt x="2454" y="566"/>
                    <a:pt x="2688" y="566"/>
                  </a:cubicBezTo>
                  <a:lnTo>
                    <a:pt x="4244" y="566"/>
                  </a:lnTo>
                  <a:lnTo>
                    <a:pt x="42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17" name="Google Shape;917;p55"/>
            <p:cNvSpPr/>
            <p:nvPr/>
          </p:nvSpPr>
          <p:spPr>
            <a:xfrm>
              <a:off x="3039500" y="2545200"/>
              <a:ext cx="134450" cy="53150"/>
            </a:xfrm>
            <a:custGeom>
              <a:rect b="b" l="l" r="r" t="t"/>
              <a:pathLst>
                <a:path extrusionOk="0" h="2126" w="5378">
                  <a:moveTo>
                    <a:pt x="4951" y="0"/>
                  </a:moveTo>
                  <a:cubicBezTo>
                    <a:pt x="4946" y="0"/>
                    <a:pt x="4942" y="0"/>
                    <a:pt x="4937" y="0"/>
                  </a:cubicBezTo>
                  <a:lnTo>
                    <a:pt x="410" y="0"/>
                  </a:lnTo>
                  <a:cubicBezTo>
                    <a:pt x="183" y="8"/>
                    <a:pt x="0" y="195"/>
                    <a:pt x="0" y="426"/>
                  </a:cubicBezTo>
                  <a:cubicBezTo>
                    <a:pt x="0" y="656"/>
                    <a:pt x="183" y="843"/>
                    <a:pt x="410" y="851"/>
                  </a:cubicBezTo>
                  <a:lnTo>
                    <a:pt x="1119" y="851"/>
                  </a:lnTo>
                  <a:lnTo>
                    <a:pt x="1119" y="2126"/>
                  </a:lnTo>
                  <a:lnTo>
                    <a:pt x="4231" y="2126"/>
                  </a:lnTo>
                  <a:lnTo>
                    <a:pt x="4231" y="851"/>
                  </a:lnTo>
                  <a:lnTo>
                    <a:pt x="4937" y="851"/>
                  </a:lnTo>
                  <a:cubicBezTo>
                    <a:pt x="4942" y="851"/>
                    <a:pt x="4947" y="851"/>
                    <a:pt x="4951" y="851"/>
                  </a:cubicBezTo>
                  <a:cubicBezTo>
                    <a:pt x="5187" y="851"/>
                    <a:pt x="5378" y="663"/>
                    <a:pt x="5378" y="426"/>
                  </a:cubicBezTo>
                  <a:cubicBezTo>
                    <a:pt x="5378" y="192"/>
                    <a:pt x="5186" y="0"/>
                    <a:pt x="4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18" name="Google Shape;918;p55"/>
          <p:cNvGrpSpPr/>
          <p:nvPr/>
        </p:nvGrpSpPr>
        <p:grpSpPr>
          <a:xfrm>
            <a:off x="2220575" y="2833100"/>
            <a:ext cx="367850" cy="261700"/>
            <a:chOff x="2284525" y="2042050"/>
            <a:chExt cx="367850" cy="261700"/>
          </a:xfrm>
        </p:grpSpPr>
        <p:sp>
          <p:nvSpPr>
            <p:cNvPr id="919" name="Google Shape;919;p55"/>
            <p:cNvSpPr/>
            <p:nvPr/>
          </p:nvSpPr>
          <p:spPr>
            <a:xfrm>
              <a:off x="2348200" y="2105725"/>
              <a:ext cx="240525" cy="60075"/>
            </a:xfrm>
            <a:custGeom>
              <a:rect b="b" l="l" r="r" t="t"/>
              <a:pathLst>
                <a:path extrusionOk="0" h="2403" w="9621">
                  <a:moveTo>
                    <a:pt x="0" y="0"/>
                  </a:moveTo>
                  <a:lnTo>
                    <a:pt x="0" y="1837"/>
                  </a:lnTo>
                  <a:lnTo>
                    <a:pt x="1806" y="1837"/>
                  </a:lnTo>
                  <a:lnTo>
                    <a:pt x="2812" y="831"/>
                  </a:lnTo>
                  <a:cubicBezTo>
                    <a:pt x="2894" y="747"/>
                    <a:pt x="3002" y="705"/>
                    <a:pt x="3111" y="705"/>
                  </a:cubicBezTo>
                  <a:cubicBezTo>
                    <a:pt x="3219" y="705"/>
                    <a:pt x="3328" y="747"/>
                    <a:pt x="3412" y="831"/>
                  </a:cubicBezTo>
                  <a:lnTo>
                    <a:pt x="4984" y="2402"/>
                  </a:lnTo>
                  <a:lnTo>
                    <a:pt x="6329" y="2402"/>
                  </a:lnTo>
                  <a:lnTo>
                    <a:pt x="7339" y="1396"/>
                  </a:lnTo>
                  <a:cubicBezTo>
                    <a:pt x="7420" y="1315"/>
                    <a:pt x="7529" y="1273"/>
                    <a:pt x="7638" y="1273"/>
                  </a:cubicBezTo>
                  <a:cubicBezTo>
                    <a:pt x="7702" y="1273"/>
                    <a:pt x="7767" y="1288"/>
                    <a:pt x="7827" y="1318"/>
                  </a:cubicBezTo>
                  <a:lnTo>
                    <a:pt x="8872" y="1837"/>
                  </a:lnTo>
                  <a:lnTo>
                    <a:pt x="9620" y="1837"/>
                  </a:lnTo>
                  <a:lnTo>
                    <a:pt x="9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0" name="Google Shape;920;p55"/>
            <p:cNvSpPr/>
            <p:nvPr/>
          </p:nvSpPr>
          <p:spPr>
            <a:xfrm>
              <a:off x="2284525" y="2042050"/>
              <a:ext cx="367850" cy="261700"/>
            </a:xfrm>
            <a:custGeom>
              <a:rect b="b" l="l" r="r" t="t"/>
              <a:pathLst>
                <a:path extrusionOk="0" h="10468" w="14714">
                  <a:moveTo>
                    <a:pt x="12593" y="1697"/>
                  </a:moveTo>
                  <a:cubicBezTo>
                    <a:pt x="12826" y="1697"/>
                    <a:pt x="13018" y="1888"/>
                    <a:pt x="13018" y="2122"/>
                  </a:cubicBezTo>
                  <a:lnTo>
                    <a:pt x="13014" y="6930"/>
                  </a:lnTo>
                  <a:cubicBezTo>
                    <a:pt x="13014" y="7164"/>
                    <a:pt x="12823" y="7355"/>
                    <a:pt x="12589" y="7355"/>
                  </a:cubicBezTo>
                  <a:lnTo>
                    <a:pt x="2122" y="7355"/>
                  </a:lnTo>
                  <a:cubicBezTo>
                    <a:pt x="1888" y="7355"/>
                    <a:pt x="1697" y="7164"/>
                    <a:pt x="1697" y="6930"/>
                  </a:cubicBezTo>
                  <a:lnTo>
                    <a:pt x="1697" y="2122"/>
                  </a:lnTo>
                  <a:cubicBezTo>
                    <a:pt x="1697" y="1888"/>
                    <a:pt x="1888" y="1697"/>
                    <a:pt x="2122" y="1697"/>
                  </a:cubicBezTo>
                  <a:close/>
                  <a:moveTo>
                    <a:pt x="3977" y="7921"/>
                  </a:moveTo>
                  <a:cubicBezTo>
                    <a:pt x="4208" y="7921"/>
                    <a:pt x="4399" y="8109"/>
                    <a:pt x="4399" y="8346"/>
                  </a:cubicBezTo>
                  <a:cubicBezTo>
                    <a:pt x="4399" y="8583"/>
                    <a:pt x="4208" y="8771"/>
                    <a:pt x="3977" y="8771"/>
                  </a:cubicBezTo>
                  <a:cubicBezTo>
                    <a:pt x="3972" y="8771"/>
                    <a:pt x="3967" y="8771"/>
                    <a:pt x="3963" y="8771"/>
                  </a:cubicBezTo>
                  <a:lnTo>
                    <a:pt x="2122" y="8771"/>
                  </a:lnTo>
                  <a:cubicBezTo>
                    <a:pt x="2117" y="8771"/>
                    <a:pt x="2113" y="8771"/>
                    <a:pt x="2108" y="8771"/>
                  </a:cubicBezTo>
                  <a:cubicBezTo>
                    <a:pt x="1876" y="8771"/>
                    <a:pt x="1685" y="8583"/>
                    <a:pt x="1685" y="8346"/>
                  </a:cubicBezTo>
                  <a:cubicBezTo>
                    <a:pt x="1685" y="8109"/>
                    <a:pt x="1876" y="7921"/>
                    <a:pt x="2108" y="7921"/>
                  </a:cubicBezTo>
                  <a:cubicBezTo>
                    <a:pt x="2113" y="7921"/>
                    <a:pt x="2117" y="7921"/>
                    <a:pt x="2122" y="7921"/>
                  </a:cubicBezTo>
                  <a:lnTo>
                    <a:pt x="3963" y="7921"/>
                  </a:lnTo>
                  <a:cubicBezTo>
                    <a:pt x="3967" y="7921"/>
                    <a:pt x="3972" y="7921"/>
                    <a:pt x="3977" y="7921"/>
                  </a:cubicBezTo>
                  <a:close/>
                  <a:moveTo>
                    <a:pt x="6804" y="7921"/>
                  </a:moveTo>
                  <a:cubicBezTo>
                    <a:pt x="7036" y="7921"/>
                    <a:pt x="7227" y="8109"/>
                    <a:pt x="7227" y="8346"/>
                  </a:cubicBezTo>
                  <a:cubicBezTo>
                    <a:pt x="7227" y="8583"/>
                    <a:pt x="7036" y="8771"/>
                    <a:pt x="6804" y="8771"/>
                  </a:cubicBezTo>
                  <a:cubicBezTo>
                    <a:pt x="6799" y="8771"/>
                    <a:pt x="6795" y="8771"/>
                    <a:pt x="6790" y="8771"/>
                  </a:cubicBezTo>
                  <a:lnTo>
                    <a:pt x="5659" y="8771"/>
                  </a:lnTo>
                  <a:cubicBezTo>
                    <a:pt x="5654" y="8771"/>
                    <a:pt x="5650" y="8771"/>
                    <a:pt x="5645" y="8771"/>
                  </a:cubicBezTo>
                  <a:cubicBezTo>
                    <a:pt x="5409" y="8771"/>
                    <a:pt x="5218" y="8583"/>
                    <a:pt x="5218" y="8346"/>
                  </a:cubicBezTo>
                  <a:cubicBezTo>
                    <a:pt x="5218" y="8109"/>
                    <a:pt x="5409" y="7921"/>
                    <a:pt x="5645" y="7921"/>
                  </a:cubicBezTo>
                  <a:cubicBezTo>
                    <a:pt x="5650" y="7921"/>
                    <a:pt x="5654" y="7921"/>
                    <a:pt x="5659" y="7921"/>
                  </a:cubicBezTo>
                  <a:lnTo>
                    <a:pt x="6790" y="7921"/>
                  </a:lnTo>
                  <a:cubicBezTo>
                    <a:pt x="6795" y="7921"/>
                    <a:pt x="6799" y="7921"/>
                    <a:pt x="6804" y="7921"/>
                  </a:cubicBezTo>
                  <a:close/>
                  <a:moveTo>
                    <a:pt x="8472" y="7921"/>
                  </a:moveTo>
                  <a:cubicBezTo>
                    <a:pt x="8477" y="7921"/>
                    <a:pt x="8482" y="7921"/>
                    <a:pt x="8486" y="7921"/>
                  </a:cubicBezTo>
                  <a:lnTo>
                    <a:pt x="9617" y="7921"/>
                  </a:lnTo>
                  <a:cubicBezTo>
                    <a:pt x="9847" y="7929"/>
                    <a:pt x="10030" y="8116"/>
                    <a:pt x="10030" y="8346"/>
                  </a:cubicBezTo>
                  <a:cubicBezTo>
                    <a:pt x="10030" y="8576"/>
                    <a:pt x="9847" y="8763"/>
                    <a:pt x="9617" y="8771"/>
                  </a:cubicBezTo>
                  <a:lnTo>
                    <a:pt x="8486" y="8771"/>
                  </a:lnTo>
                  <a:cubicBezTo>
                    <a:pt x="8482" y="8771"/>
                    <a:pt x="8477" y="8771"/>
                    <a:pt x="8472" y="8771"/>
                  </a:cubicBezTo>
                  <a:cubicBezTo>
                    <a:pt x="8241" y="8771"/>
                    <a:pt x="8049" y="8583"/>
                    <a:pt x="8049" y="8346"/>
                  </a:cubicBezTo>
                  <a:cubicBezTo>
                    <a:pt x="8049" y="8109"/>
                    <a:pt x="8241" y="7921"/>
                    <a:pt x="8472" y="7921"/>
                  </a:cubicBezTo>
                  <a:close/>
                  <a:moveTo>
                    <a:pt x="1276" y="1"/>
                  </a:moveTo>
                  <a:cubicBezTo>
                    <a:pt x="570" y="1"/>
                    <a:pt x="1" y="570"/>
                    <a:pt x="1" y="1272"/>
                  </a:cubicBezTo>
                  <a:lnTo>
                    <a:pt x="1" y="9196"/>
                  </a:lnTo>
                  <a:cubicBezTo>
                    <a:pt x="1" y="9898"/>
                    <a:pt x="570" y="10467"/>
                    <a:pt x="1276" y="10467"/>
                  </a:cubicBezTo>
                  <a:lnTo>
                    <a:pt x="13443" y="10467"/>
                  </a:lnTo>
                  <a:cubicBezTo>
                    <a:pt x="14145" y="10467"/>
                    <a:pt x="14714" y="9898"/>
                    <a:pt x="14714" y="9196"/>
                  </a:cubicBezTo>
                  <a:lnTo>
                    <a:pt x="14714" y="1272"/>
                  </a:lnTo>
                  <a:cubicBezTo>
                    <a:pt x="14714" y="570"/>
                    <a:pt x="14145" y="1"/>
                    <a:pt x="13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1" name="Google Shape;921;p55"/>
            <p:cNvSpPr/>
            <p:nvPr/>
          </p:nvSpPr>
          <p:spPr>
            <a:xfrm>
              <a:off x="2348200" y="2149000"/>
              <a:ext cx="240525" cy="55700"/>
            </a:xfrm>
            <a:custGeom>
              <a:rect b="b" l="l" r="r" t="t"/>
              <a:pathLst>
                <a:path extrusionOk="0" h="2228" w="9621">
                  <a:moveTo>
                    <a:pt x="3112" y="1"/>
                  </a:moveTo>
                  <a:lnTo>
                    <a:pt x="2281" y="831"/>
                  </a:lnTo>
                  <a:cubicBezTo>
                    <a:pt x="2200" y="909"/>
                    <a:pt x="2094" y="956"/>
                    <a:pt x="1981" y="956"/>
                  </a:cubicBezTo>
                  <a:lnTo>
                    <a:pt x="0" y="956"/>
                  </a:lnTo>
                  <a:lnTo>
                    <a:pt x="0" y="2227"/>
                  </a:lnTo>
                  <a:lnTo>
                    <a:pt x="9620" y="2227"/>
                  </a:lnTo>
                  <a:lnTo>
                    <a:pt x="9620" y="956"/>
                  </a:lnTo>
                  <a:lnTo>
                    <a:pt x="8770" y="956"/>
                  </a:lnTo>
                  <a:cubicBezTo>
                    <a:pt x="8704" y="956"/>
                    <a:pt x="8642" y="940"/>
                    <a:pt x="8583" y="909"/>
                  </a:cubicBezTo>
                  <a:lnTo>
                    <a:pt x="7725" y="480"/>
                  </a:lnTo>
                  <a:lnTo>
                    <a:pt x="6809" y="1397"/>
                  </a:lnTo>
                  <a:cubicBezTo>
                    <a:pt x="6727" y="1479"/>
                    <a:pt x="6622" y="1521"/>
                    <a:pt x="6509" y="1521"/>
                  </a:cubicBezTo>
                  <a:lnTo>
                    <a:pt x="4812" y="1521"/>
                  </a:lnTo>
                  <a:cubicBezTo>
                    <a:pt x="4699" y="1521"/>
                    <a:pt x="4590" y="1479"/>
                    <a:pt x="4512" y="1397"/>
                  </a:cubicBezTo>
                  <a:lnTo>
                    <a:pt x="3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22" name="Google Shape;922;p55"/>
          <p:cNvGrpSpPr/>
          <p:nvPr/>
        </p:nvGrpSpPr>
        <p:grpSpPr>
          <a:xfrm>
            <a:off x="5340700" y="2174775"/>
            <a:ext cx="312175" cy="367825"/>
            <a:chOff x="5433650" y="1383725"/>
            <a:chExt cx="312175" cy="367825"/>
          </a:xfrm>
        </p:grpSpPr>
        <p:sp>
          <p:nvSpPr>
            <p:cNvPr id="923" name="Google Shape;923;p55"/>
            <p:cNvSpPr/>
            <p:nvPr/>
          </p:nvSpPr>
          <p:spPr>
            <a:xfrm>
              <a:off x="5636225" y="1487250"/>
              <a:ext cx="78600" cy="42925"/>
            </a:xfrm>
            <a:custGeom>
              <a:rect b="b" l="l" r="r" t="t"/>
              <a:pathLst>
                <a:path extrusionOk="0" h="1717" w="3144">
                  <a:moveTo>
                    <a:pt x="999" y="0"/>
                  </a:moveTo>
                  <a:cubicBezTo>
                    <a:pt x="449" y="4"/>
                    <a:pt x="1" y="453"/>
                    <a:pt x="1" y="1006"/>
                  </a:cubicBezTo>
                  <a:lnTo>
                    <a:pt x="1" y="1716"/>
                  </a:lnTo>
                  <a:lnTo>
                    <a:pt x="3144" y="1716"/>
                  </a:lnTo>
                  <a:lnTo>
                    <a:pt x="3144" y="1006"/>
                  </a:lnTo>
                  <a:cubicBezTo>
                    <a:pt x="3144" y="453"/>
                    <a:pt x="2695" y="4"/>
                    <a:pt x="2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4" name="Google Shape;924;p55"/>
            <p:cNvSpPr/>
            <p:nvPr/>
          </p:nvSpPr>
          <p:spPr>
            <a:xfrm>
              <a:off x="5464750" y="1487250"/>
              <a:ext cx="78700" cy="42925"/>
            </a:xfrm>
            <a:custGeom>
              <a:rect b="b" l="l" r="r" t="t"/>
              <a:pathLst>
                <a:path extrusionOk="0" h="1717" w="3148">
                  <a:moveTo>
                    <a:pt x="1002" y="0"/>
                  </a:moveTo>
                  <a:cubicBezTo>
                    <a:pt x="449" y="0"/>
                    <a:pt x="0" y="453"/>
                    <a:pt x="4" y="1006"/>
                  </a:cubicBezTo>
                  <a:lnTo>
                    <a:pt x="4" y="1716"/>
                  </a:lnTo>
                  <a:lnTo>
                    <a:pt x="3143" y="1716"/>
                  </a:lnTo>
                  <a:lnTo>
                    <a:pt x="3143" y="1006"/>
                  </a:lnTo>
                  <a:cubicBezTo>
                    <a:pt x="3147" y="453"/>
                    <a:pt x="2699" y="4"/>
                    <a:pt x="2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5" name="Google Shape;925;p55"/>
            <p:cNvSpPr/>
            <p:nvPr/>
          </p:nvSpPr>
          <p:spPr>
            <a:xfrm>
              <a:off x="5464850" y="1551575"/>
              <a:ext cx="249975" cy="199975"/>
            </a:xfrm>
            <a:custGeom>
              <a:rect b="b" l="l" r="r" t="t"/>
              <a:pathLst>
                <a:path extrusionOk="0" h="7999" w="9999">
                  <a:moveTo>
                    <a:pt x="0" y="1"/>
                  </a:moveTo>
                  <a:lnTo>
                    <a:pt x="0" y="3000"/>
                  </a:lnTo>
                  <a:cubicBezTo>
                    <a:pt x="0" y="5761"/>
                    <a:pt x="2238" y="7999"/>
                    <a:pt x="4999" y="7999"/>
                  </a:cubicBezTo>
                  <a:cubicBezTo>
                    <a:pt x="7760" y="7999"/>
                    <a:pt x="9999" y="5761"/>
                    <a:pt x="9999" y="3000"/>
                  </a:cubicBezTo>
                  <a:lnTo>
                    <a:pt x="9999" y="1"/>
                  </a:lnTo>
                  <a:lnTo>
                    <a:pt x="6856" y="1"/>
                  </a:lnTo>
                  <a:lnTo>
                    <a:pt x="6856" y="3000"/>
                  </a:lnTo>
                  <a:cubicBezTo>
                    <a:pt x="6856" y="4025"/>
                    <a:pt x="6025" y="4856"/>
                    <a:pt x="4999" y="4856"/>
                  </a:cubicBezTo>
                  <a:cubicBezTo>
                    <a:pt x="3974" y="4856"/>
                    <a:pt x="3143" y="4025"/>
                    <a:pt x="3143" y="3000"/>
                  </a:cubicBez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6" name="Google Shape;926;p55"/>
            <p:cNvSpPr/>
            <p:nvPr/>
          </p:nvSpPr>
          <p:spPr>
            <a:xfrm>
              <a:off x="5463375" y="1437250"/>
              <a:ext cx="81425" cy="30450"/>
            </a:xfrm>
            <a:custGeom>
              <a:rect b="b" l="l" r="r" t="t"/>
              <a:pathLst>
                <a:path extrusionOk="0" h="1218" w="3257">
                  <a:moveTo>
                    <a:pt x="1631" y="1"/>
                  </a:moveTo>
                  <a:cubicBezTo>
                    <a:pt x="1145" y="1"/>
                    <a:pt x="660" y="146"/>
                    <a:pt x="242" y="436"/>
                  </a:cubicBezTo>
                  <a:cubicBezTo>
                    <a:pt x="47" y="573"/>
                    <a:pt x="1" y="838"/>
                    <a:pt x="133" y="1033"/>
                  </a:cubicBezTo>
                  <a:cubicBezTo>
                    <a:pt x="217" y="1154"/>
                    <a:pt x="352" y="1217"/>
                    <a:pt x="488" y="1217"/>
                  </a:cubicBezTo>
                  <a:cubicBezTo>
                    <a:pt x="572" y="1217"/>
                    <a:pt x="657" y="1193"/>
                    <a:pt x="730" y="1142"/>
                  </a:cubicBezTo>
                  <a:cubicBezTo>
                    <a:pt x="1001" y="953"/>
                    <a:pt x="1315" y="859"/>
                    <a:pt x="1629" y="859"/>
                  </a:cubicBezTo>
                  <a:cubicBezTo>
                    <a:pt x="1943" y="859"/>
                    <a:pt x="2256" y="953"/>
                    <a:pt x="2527" y="1142"/>
                  </a:cubicBezTo>
                  <a:cubicBezTo>
                    <a:pt x="2602" y="1193"/>
                    <a:pt x="2687" y="1217"/>
                    <a:pt x="2771" y="1217"/>
                  </a:cubicBezTo>
                  <a:cubicBezTo>
                    <a:pt x="2906" y="1217"/>
                    <a:pt x="3040" y="1154"/>
                    <a:pt x="3124" y="1033"/>
                  </a:cubicBezTo>
                  <a:cubicBezTo>
                    <a:pt x="3257" y="838"/>
                    <a:pt x="3210" y="573"/>
                    <a:pt x="3019" y="436"/>
                  </a:cubicBezTo>
                  <a:cubicBezTo>
                    <a:pt x="2602" y="146"/>
                    <a:pt x="2116" y="1"/>
                    <a:pt x="1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7" name="Google Shape;927;p55"/>
            <p:cNvSpPr/>
            <p:nvPr/>
          </p:nvSpPr>
          <p:spPr>
            <a:xfrm>
              <a:off x="5433650" y="1383725"/>
              <a:ext cx="140800" cy="39350"/>
            </a:xfrm>
            <a:custGeom>
              <a:rect b="b" l="l" r="r" t="t"/>
              <a:pathLst>
                <a:path extrusionOk="0" h="1574" w="5632">
                  <a:moveTo>
                    <a:pt x="2818" y="1"/>
                  </a:moveTo>
                  <a:cubicBezTo>
                    <a:pt x="1922" y="1"/>
                    <a:pt x="1026" y="263"/>
                    <a:pt x="250" y="788"/>
                  </a:cubicBezTo>
                  <a:cubicBezTo>
                    <a:pt x="51" y="920"/>
                    <a:pt x="0" y="1189"/>
                    <a:pt x="133" y="1384"/>
                  </a:cubicBezTo>
                  <a:cubicBezTo>
                    <a:pt x="215" y="1508"/>
                    <a:pt x="350" y="1574"/>
                    <a:pt x="488" y="1574"/>
                  </a:cubicBezTo>
                  <a:cubicBezTo>
                    <a:pt x="572" y="1574"/>
                    <a:pt x="658" y="1549"/>
                    <a:pt x="733" y="1497"/>
                  </a:cubicBezTo>
                  <a:cubicBezTo>
                    <a:pt x="1361" y="1070"/>
                    <a:pt x="2088" y="857"/>
                    <a:pt x="2816" y="857"/>
                  </a:cubicBezTo>
                  <a:cubicBezTo>
                    <a:pt x="3544" y="857"/>
                    <a:pt x="4272" y="1070"/>
                    <a:pt x="4902" y="1497"/>
                  </a:cubicBezTo>
                  <a:cubicBezTo>
                    <a:pt x="4975" y="1547"/>
                    <a:pt x="5059" y="1571"/>
                    <a:pt x="5143" y="1571"/>
                  </a:cubicBezTo>
                  <a:cubicBezTo>
                    <a:pt x="5280" y="1571"/>
                    <a:pt x="5416" y="1506"/>
                    <a:pt x="5499" y="1384"/>
                  </a:cubicBezTo>
                  <a:cubicBezTo>
                    <a:pt x="5631" y="1189"/>
                    <a:pt x="5580" y="920"/>
                    <a:pt x="5386" y="788"/>
                  </a:cubicBezTo>
                  <a:cubicBezTo>
                    <a:pt x="4609" y="263"/>
                    <a:pt x="3714" y="1"/>
                    <a:pt x="28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8" name="Google Shape;928;p55"/>
            <p:cNvSpPr/>
            <p:nvPr/>
          </p:nvSpPr>
          <p:spPr>
            <a:xfrm>
              <a:off x="5632225" y="1437250"/>
              <a:ext cx="84075" cy="30450"/>
            </a:xfrm>
            <a:custGeom>
              <a:rect b="b" l="l" r="r" t="t"/>
              <a:pathLst>
                <a:path extrusionOk="0" h="1218" w="3363">
                  <a:moveTo>
                    <a:pt x="1732" y="1"/>
                  </a:moveTo>
                  <a:cubicBezTo>
                    <a:pt x="1247" y="1"/>
                    <a:pt x="761" y="146"/>
                    <a:pt x="344" y="436"/>
                  </a:cubicBezTo>
                  <a:cubicBezTo>
                    <a:pt x="1" y="678"/>
                    <a:pt x="168" y="1216"/>
                    <a:pt x="586" y="1216"/>
                  </a:cubicBezTo>
                  <a:lnTo>
                    <a:pt x="589" y="1216"/>
                  </a:lnTo>
                  <a:cubicBezTo>
                    <a:pt x="675" y="1216"/>
                    <a:pt x="761" y="1189"/>
                    <a:pt x="835" y="1142"/>
                  </a:cubicBezTo>
                  <a:cubicBezTo>
                    <a:pt x="1104" y="953"/>
                    <a:pt x="1417" y="859"/>
                    <a:pt x="1731" y="859"/>
                  </a:cubicBezTo>
                  <a:cubicBezTo>
                    <a:pt x="2044" y="859"/>
                    <a:pt x="2358" y="953"/>
                    <a:pt x="2629" y="1142"/>
                  </a:cubicBezTo>
                  <a:cubicBezTo>
                    <a:pt x="2704" y="1193"/>
                    <a:pt x="2788" y="1217"/>
                    <a:pt x="2872" y="1217"/>
                  </a:cubicBezTo>
                  <a:cubicBezTo>
                    <a:pt x="3008" y="1217"/>
                    <a:pt x="3141" y="1154"/>
                    <a:pt x="3226" y="1033"/>
                  </a:cubicBezTo>
                  <a:cubicBezTo>
                    <a:pt x="3362" y="838"/>
                    <a:pt x="3311" y="573"/>
                    <a:pt x="3120" y="436"/>
                  </a:cubicBezTo>
                  <a:cubicBezTo>
                    <a:pt x="2703" y="146"/>
                    <a:pt x="221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9" name="Google Shape;929;p55"/>
            <p:cNvSpPr/>
            <p:nvPr/>
          </p:nvSpPr>
          <p:spPr>
            <a:xfrm>
              <a:off x="5605025" y="1383725"/>
              <a:ext cx="140800" cy="39350"/>
            </a:xfrm>
            <a:custGeom>
              <a:rect b="b" l="l" r="r" t="t"/>
              <a:pathLst>
                <a:path extrusionOk="0" h="1574" w="5632">
                  <a:moveTo>
                    <a:pt x="2820" y="1"/>
                  </a:moveTo>
                  <a:cubicBezTo>
                    <a:pt x="1924" y="1"/>
                    <a:pt x="1028" y="263"/>
                    <a:pt x="254" y="788"/>
                  </a:cubicBezTo>
                  <a:cubicBezTo>
                    <a:pt x="55" y="920"/>
                    <a:pt x="1" y="1189"/>
                    <a:pt x="137" y="1384"/>
                  </a:cubicBezTo>
                  <a:cubicBezTo>
                    <a:pt x="219" y="1508"/>
                    <a:pt x="354" y="1574"/>
                    <a:pt x="491" y="1574"/>
                  </a:cubicBezTo>
                  <a:cubicBezTo>
                    <a:pt x="575" y="1574"/>
                    <a:pt x="660" y="1549"/>
                    <a:pt x="734" y="1497"/>
                  </a:cubicBezTo>
                  <a:cubicBezTo>
                    <a:pt x="1364" y="1070"/>
                    <a:pt x="2092" y="857"/>
                    <a:pt x="2820" y="857"/>
                  </a:cubicBezTo>
                  <a:cubicBezTo>
                    <a:pt x="3548" y="857"/>
                    <a:pt x="4277" y="1070"/>
                    <a:pt x="4906" y="1497"/>
                  </a:cubicBezTo>
                  <a:cubicBezTo>
                    <a:pt x="4980" y="1547"/>
                    <a:pt x="5063" y="1571"/>
                    <a:pt x="5146" y="1571"/>
                  </a:cubicBezTo>
                  <a:cubicBezTo>
                    <a:pt x="5282" y="1571"/>
                    <a:pt x="5416" y="1506"/>
                    <a:pt x="5499" y="1384"/>
                  </a:cubicBezTo>
                  <a:cubicBezTo>
                    <a:pt x="5632" y="1189"/>
                    <a:pt x="5581" y="920"/>
                    <a:pt x="5386" y="788"/>
                  </a:cubicBezTo>
                  <a:cubicBezTo>
                    <a:pt x="4612" y="263"/>
                    <a:pt x="3716" y="1"/>
                    <a:pt x="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30" name="Google Shape;930;p55"/>
          <p:cNvGrpSpPr/>
          <p:nvPr/>
        </p:nvGrpSpPr>
        <p:grpSpPr>
          <a:xfrm>
            <a:off x="1615375" y="1622150"/>
            <a:ext cx="370975" cy="367925"/>
            <a:chOff x="1679325" y="831100"/>
            <a:chExt cx="370975" cy="367925"/>
          </a:xfrm>
        </p:grpSpPr>
        <p:sp>
          <p:nvSpPr>
            <p:cNvPr id="931" name="Google Shape;931;p55"/>
            <p:cNvSpPr/>
            <p:nvPr/>
          </p:nvSpPr>
          <p:spPr>
            <a:xfrm>
              <a:off x="1679325" y="1050875"/>
              <a:ext cx="151225" cy="148150"/>
            </a:xfrm>
            <a:custGeom>
              <a:rect b="b" l="l" r="r" t="t"/>
              <a:pathLst>
                <a:path extrusionOk="0" h="5926" w="6049">
                  <a:moveTo>
                    <a:pt x="5448" y="1"/>
                  </a:moveTo>
                  <a:lnTo>
                    <a:pt x="4691" y="757"/>
                  </a:lnTo>
                  <a:lnTo>
                    <a:pt x="4621" y="683"/>
                  </a:lnTo>
                  <a:cubicBezTo>
                    <a:pt x="4372" y="434"/>
                    <a:pt x="4045" y="309"/>
                    <a:pt x="3718" y="309"/>
                  </a:cubicBezTo>
                  <a:cubicBezTo>
                    <a:pt x="3392" y="309"/>
                    <a:pt x="3065" y="434"/>
                    <a:pt x="2816" y="683"/>
                  </a:cubicBezTo>
                  <a:lnTo>
                    <a:pt x="495" y="3007"/>
                  </a:lnTo>
                  <a:cubicBezTo>
                    <a:pt x="0" y="3506"/>
                    <a:pt x="0" y="4310"/>
                    <a:pt x="495" y="4809"/>
                  </a:cubicBezTo>
                  <a:lnTo>
                    <a:pt x="1240" y="5554"/>
                  </a:lnTo>
                  <a:cubicBezTo>
                    <a:pt x="1490" y="5801"/>
                    <a:pt x="1815" y="5925"/>
                    <a:pt x="2141" y="5925"/>
                  </a:cubicBezTo>
                  <a:cubicBezTo>
                    <a:pt x="2467" y="5925"/>
                    <a:pt x="2792" y="5801"/>
                    <a:pt x="3042" y="5554"/>
                  </a:cubicBezTo>
                  <a:lnTo>
                    <a:pt x="5366" y="3230"/>
                  </a:lnTo>
                  <a:cubicBezTo>
                    <a:pt x="5861" y="2730"/>
                    <a:pt x="5861" y="1923"/>
                    <a:pt x="5366" y="1428"/>
                  </a:cubicBezTo>
                  <a:lnTo>
                    <a:pt x="5292" y="1354"/>
                  </a:lnTo>
                  <a:lnTo>
                    <a:pt x="6048" y="601"/>
                  </a:lnTo>
                  <a:cubicBezTo>
                    <a:pt x="5939" y="508"/>
                    <a:pt x="5838" y="414"/>
                    <a:pt x="5736" y="313"/>
                  </a:cubicBezTo>
                  <a:cubicBezTo>
                    <a:pt x="5635" y="211"/>
                    <a:pt x="5541" y="106"/>
                    <a:pt x="5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2" name="Google Shape;932;p55"/>
            <p:cNvSpPr/>
            <p:nvPr/>
          </p:nvSpPr>
          <p:spPr>
            <a:xfrm>
              <a:off x="1788025" y="831100"/>
              <a:ext cx="262275" cy="249025"/>
            </a:xfrm>
            <a:custGeom>
              <a:rect b="b" l="l" r="r" t="t"/>
              <a:pathLst>
                <a:path extrusionOk="0" h="9961" w="10491">
                  <a:moveTo>
                    <a:pt x="5227" y="2575"/>
                  </a:moveTo>
                  <a:cubicBezTo>
                    <a:pt x="5336" y="2575"/>
                    <a:pt x="5444" y="2617"/>
                    <a:pt x="5526" y="2701"/>
                  </a:cubicBezTo>
                  <a:lnTo>
                    <a:pt x="6095" y="3270"/>
                  </a:lnTo>
                  <a:cubicBezTo>
                    <a:pt x="6259" y="3434"/>
                    <a:pt x="6259" y="3703"/>
                    <a:pt x="6095" y="3866"/>
                  </a:cubicBezTo>
                  <a:lnTo>
                    <a:pt x="6095" y="3870"/>
                  </a:lnTo>
                  <a:cubicBezTo>
                    <a:pt x="6011" y="3952"/>
                    <a:pt x="5902" y="3993"/>
                    <a:pt x="5793" y="3993"/>
                  </a:cubicBezTo>
                  <a:cubicBezTo>
                    <a:pt x="5685" y="3993"/>
                    <a:pt x="5577" y="3952"/>
                    <a:pt x="5495" y="3870"/>
                  </a:cubicBezTo>
                  <a:lnTo>
                    <a:pt x="4925" y="3301"/>
                  </a:lnTo>
                  <a:cubicBezTo>
                    <a:pt x="4762" y="3133"/>
                    <a:pt x="4762" y="2864"/>
                    <a:pt x="4925" y="2701"/>
                  </a:cubicBezTo>
                  <a:cubicBezTo>
                    <a:pt x="5009" y="2617"/>
                    <a:pt x="5118" y="2575"/>
                    <a:pt x="5227" y="2575"/>
                  </a:cubicBezTo>
                  <a:close/>
                  <a:moveTo>
                    <a:pt x="4096" y="4274"/>
                  </a:moveTo>
                  <a:cubicBezTo>
                    <a:pt x="4205" y="4274"/>
                    <a:pt x="4313" y="4315"/>
                    <a:pt x="4395" y="4397"/>
                  </a:cubicBezTo>
                  <a:cubicBezTo>
                    <a:pt x="4559" y="4565"/>
                    <a:pt x="4559" y="4834"/>
                    <a:pt x="4395" y="4997"/>
                  </a:cubicBezTo>
                  <a:lnTo>
                    <a:pt x="3830" y="5567"/>
                  </a:lnTo>
                  <a:cubicBezTo>
                    <a:pt x="3747" y="5653"/>
                    <a:pt x="3636" y="5696"/>
                    <a:pt x="3525" y="5696"/>
                  </a:cubicBezTo>
                  <a:cubicBezTo>
                    <a:pt x="3415" y="5696"/>
                    <a:pt x="3305" y="5654"/>
                    <a:pt x="3221" y="5571"/>
                  </a:cubicBezTo>
                  <a:cubicBezTo>
                    <a:pt x="3054" y="5403"/>
                    <a:pt x="3057" y="5130"/>
                    <a:pt x="3229" y="4966"/>
                  </a:cubicBezTo>
                  <a:lnTo>
                    <a:pt x="3794" y="4397"/>
                  </a:lnTo>
                  <a:cubicBezTo>
                    <a:pt x="3878" y="4315"/>
                    <a:pt x="3987" y="4274"/>
                    <a:pt x="4096" y="4274"/>
                  </a:cubicBezTo>
                  <a:close/>
                  <a:moveTo>
                    <a:pt x="7498" y="4270"/>
                  </a:moveTo>
                  <a:cubicBezTo>
                    <a:pt x="7606" y="4270"/>
                    <a:pt x="7715" y="4311"/>
                    <a:pt x="7799" y="4393"/>
                  </a:cubicBezTo>
                  <a:cubicBezTo>
                    <a:pt x="7967" y="4561"/>
                    <a:pt x="7963" y="4837"/>
                    <a:pt x="7792" y="5001"/>
                  </a:cubicBezTo>
                  <a:lnTo>
                    <a:pt x="7226" y="5567"/>
                  </a:lnTo>
                  <a:cubicBezTo>
                    <a:pt x="7143" y="5654"/>
                    <a:pt x="7030" y="5698"/>
                    <a:pt x="6918" y="5698"/>
                  </a:cubicBezTo>
                  <a:cubicBezTo>
                    <a:pt x="6809" y="5698"/>
                    <a:pt x="6700" y="5657"/>
                    <a:pt x="6618" y="5575"/>
                  </a:cubicBezTo>
                  <a:cubicBezTo>
                    <a:pt x="6450" y="5407"/>
                    <a:pt x="6454" y="5130"/>
                    <a:pt x="6626" y="4966"/>
                  </a:cubicBezTo>
                  <a:lnTo>
                    <a:pt x="7191" y="4401"/>
                  </a:lnTo>
                  <a:cubicBezTo>
                    <a:pt x="7274" y="4313"/>
                    <a:pt x="7386" y="4270"/>
                    <a:pt x="7498" y="4270"/>
                  </a:cubicBezTo>
                  <a:close/>
                  <a:moveTo>
                    <a:pt x="5226" y="5971"/>
                  </a:moveTo>
                  <a:cubicBezTo>
                    <a:pt x="5335" y="5971"/>
                    <a:pt x="5444" y="6013"/>
                    <a:pt x="5526" y="6097"/>
                  </a:cubicBezTo>
                  <a:lnTo>
                    <a:pt x="6095" y="6662"/>
                  </a:lnTo>
                  <a:cubicBezTo>
                    <a:pt x="6263" y="6826"/>
                    <a:pt x="6263" y="7099"/>
                    <a:pt x="6095" y="7267"/>
                  </a:cubicBezTo>
                  <a:cubicBezTo>
                    <a:pt x="6011" y="7349"/>
                    <a:pt x="5902" y="7390"/>
                    <a:pt x="5793" y="7390"/>
                  </a:cubicBezTo>
                  <a:cubicBezTo>
                    <a:pt x="5685" y="7390"/>
                    <a:pt x="5577" y="7349"/>
                    <a:pt x="5495" y="7267"/>
                  </a:cubicBezTo>
                  <a:lnTo>
                    <a:pt x="4925" y="6698"/>
                  </a:lnTo>
                  <a:cubicBezTo>
                    <a:pt x="4762" y="6534"/>
                    <a:pt x="4758" y="6265"/>
                    <a:pt x="4925" y="6097"/>
                  </a:cubicBezTo>
                  <a:cubicBezTo>
                    <a:pt x="5007" y="6013"/>
                    <a:pt x="5116" y="5971"/>
                    <a:pt x="5226" y="5971"/>
                  </a:cubicBezTo>
                  <a:close/>
                  <a:moveTo>
                    <a:pt x="5508" y="0"/>
                  </a:moveTo>
                  <a:cubicBezTo>
                    <a:pt x="4550" y="0"/>
                    <a:pt x="3588" y="276"/>
                    <a:pt x="2745" y="840"/>
                  </a:cubicBezTo>
                  <a:cubicBezTo>
                    <a:pt x="768" y="2158"/>
                    <a:pt x="0" y="4689"/>
                    <a:pt x="909" y="6885"/>
                  </a:cubicBezTo>
                  <a:cubicBezTo>
                    <a:pt x="1690" y="8770"/>
                    <a:pt x="3526" y="9960"/>
                    <a:pt x="5506" y="9960"/>
                  </a:cubicBezTo>
                  <a:cubicBezTo>
                    <a:pt x="5827" y="9960"/>
                    <a:pt x="6152" y="9929"/>
                    <a:pt x="6477" y="9864"/>
                  </a:cubicBezTo>
                  <a:cubicBezTo>
                    <a:pt x="8809" y="9400"/>
                    <a:pt x="10486" y="7357"/>
                    <a:pt x="10490" y="4982"/>
                  </a:cubicBezTo>
                  <a:cubicBezTo>
                    <a:pt x="10486" y="3660"/>
                    <a:pt x="9964" y="2396"/>
                    <a:pt x="9032" y="1460"/>
                  </a:cubicBezTo>
                  <a:cubicBezTo>
                    <a:pt x="8068" y="497"/>
                    <a:pt x="6793" y="0"/>
                    <a:pt x="5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33" name="Google Shape;933;p55"/>
          <p:cNvGrpSpPr/>
          <p:nvPr/>
        </p:nvGrpSpPr>
        <p:grpSpPr>
          <a:xfrm>
            <a:off x="1602975" y="2790575"/>
            <a:ext cx="367950" cy="304225"/>
            <a:chOff x="1666925" y="1999525"/>
            <a:chExt cx="367950" cy="304225"/>
          </a:xfrm>
        </p:grpSpPr>
        <p:sp>
          <p:nvSpPr>
            <p:cNvPr id="934" name="Google Shape;934;p55"/>
            <p:cNvSpPr/>
            <p:nvPr/>
          </p:nvSpPr>
          <p:spPr>
            <a:xfrm>
              <a:off x="1974700" y="2126875"/>
              <a:ext cx="60075" cy="42525"/>
            </a:xfrm>
            <a:custGeom>
              <a:rect b="b" l="l" r="r" t="t"/>
              <a:pathLst>
                <a:path extrusionOk="0" h="1701" w="2403">
                  <a:moveTo>
                    <a:pt x="1" y="0"/>
                  </a:moveTo>
                  <a:lnTo>
                    <a:pt x="1" y="1276"/>
                  </a:lnTo>
                  <a:cubicBezTo>
                    <a:pt x="1" y="1509"/>
                    <a:pt x="188" y="1701"/>
                    <a:pt x="422" y="1701"/>
                  </a:cubicBezTo>
                  <a:lnTo>
                    <a:pt x="2403" y="1701"/>
                  </a:lnTo>
                  <a:lnTo>
                    <a:pt x="2403" y="425"/>
                  </a:lnTo>
                  <a:cubicBezTo>
                    <a:pt x="2403" y="191"/>
                    <a:pt x="2216" y="0"/>
                    <a:pt x="19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5" name="Google Shape;935;p55"/>
            <p:cNvSpPr/>
            <p:nvPr/>
          </p:nvSpPr>
          <p:spPr>
            <a:xfrm>
              <a:off x="1666925" y="2126875"/>
              <a:ext cx="367950" cy="176875"/>
            </a:xfrm>
            <a:custGeom>
              <a:rect b="b" l="l" r="r" t="t"/>
              <a:pathLst>
                <a:path extrusionOk="0" h="7075" w="14718">
                  <a:moveTo>
                    <a:pt x="3257" y="0"/>
                  </a:moveTo>
                  <a:lnTo>
                    <a:pt x="3257" y="1276"/>
                  </a:lnTo>
                  <a:cubicBezTo>
                    <a:pt x="3257" y="1977"/>
                    <a:pt x="2688" y="2547"/>
                    <a:pt x="1982" y="2547"/>
                  </a:cubicBezTo>
                  <a:lnTo>
                    <a:pt x="1" y="2547"/>
                  </a:lnTo>
                  <a:lnTo>
                    <a:pt x="1" y="4820"/>
                  </a:lnTo>
                  <a:cubicBezTo>
                    <a:pt x="5" y="6064"/>
                    <a:pt x="1015" y="7074"/>
                    <a:pt x="2259" y="7074"/>
                  </a:cubicBezTo>
                  <a:lnTo>
                    <a:pt x="3963" y="7074"/>
                  </a:lnTo>
                  <a:cubicBezTo>
                    <a:pt x="3966" y="7074"/>
                    <a:pt x="3970" y="7074"/>
                    <a:pt x="3973" y="7074"/>
                  </a:cubicBezTo>
                  <a:cubicBezTo>
                    <a:pt x="4827" y="7074"/>
                    <a:pt x="5602" y="6591"/>
                    <a:pt x="5983" y="5826"/>
                  </a:cubicBezTo>
                  <a:lnTo>
                    <a:pt x="6100" y="5588"/>
                  </a:lnTo>
                  <a:cubicBezTo>
                    <a:pt x="6359" y="5070"/>
                    <a:pt x="6859" y="4810"/>
                    <a:pt x="7359" y="4810"/>
                  </a:cubicBezTo>
                  <a:cubicBezTo>
                    <a:pt x="7859" y="4810"/>
                    <a:pt x="8360" y="5070"/>
                    <a:pt x="8619" y="5588"/>
                  </a:cubicBezTo>
                  <a:lnTo>
                    <a:pt x="8740" y="5826"/>
                  </a:lnTo>
                  <a:cubicBezTo>
                    <a:pt x="9117" y="6591"/>
                    <a:pt x="9896" y="7074"/>
                    <a:pt x="10746" y="7074"/>
                  </a:cubicBezTo>
                  <a:cubicBezTo>
                    <a:pt x="10749" y="7074"/>
                    <a:pt x="10752" y="7074"/>
                    <a:pt x="10756" y="7074"/>
                  </a:cubicBezTo>
                  <a:lnTo>
                    <a:pt x="12460" y="7074"/>
                  </a:lnTo>
                  <a:cubicBezTo>
                    <a:pt x="13708" y="7074"/>
                    <a:pt x="14714" y="6064"/>
                    <a:pt x="14718" y="4820"/>
                  </a:cubicBezTo>
                  <a:lnTo>
                    <a:pt x="14718" y="2547"/>
                  </a:lnTo>
                  <a:lnTo>
                    <a:pt x="12737" y="2547"/>
                  </a:lnTo>
                  <a:cubicBezTo>
                    <a:pt x="12031" y="2547"/>
                    <a:pt x="11462" y="1977"/>
                    <a:pt x="11462" y="1276"/>
                  </a:cubicBezTo>
                  <a:lnTo>
                    <a:pt x="114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6" name="Google Shape;936;p55"/>
            <p:cNvSpPr/>
            <p:nvPr/>
          </p:nvSpPr>
          <p:spPr>
            <a:xfrm>
              <a:off x="1666925" y="2126875"/>
              <a:ext cx="60175" cy="42525"/>
            </a:xfrm>
            <a:custGeom>
              <a:rect b="b" l="l" r="r" t="t"/>
              <a:pathLst>
                <a:path extrusionOk="0" h="1701" w="2407">
                  <a:moveTo>
                    <a:pt x="426" y="0"/>
                  </a:moveTo>
                  <a:cubicBezTo>
                    <a:pt x="192" y="0"/>
                    <a:pt x="1" y="191"/>
                    <a:pt x="1" y="425"/>
                  </a:cubicBezTo>
                  <a:lnTo>
                    <a:pt x="1" y="1701"/>
                  </a:lnTo>
                  <a:lnTo>
                    <a:pt x="1982" y="1701"/>
                  </a:lnTo>
                  <a:cubicBezTo>
                    <a:pt x="2216" y="1701"/>
                    <a:pt x="2407" y="1509"/>
                    <a:pt x="2407" y="1276"/>
                  </a:cubicBezTo>
                  <a:lnTo>
                    <a:pt x="2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7" name="Google Shape;937;p55"/>
            <p:cNvSpPr/>
            <p:nvPr/>
          </p:nvSpPr>
          <p:spPr>
            <a:xfrm>
              <a:off x="1882675" y="1999525"/>
              <a:ext cx="129600" cy="106225"/>
            </a:xfrm>
            <a:custGeom>
              <a:rect b="b" l="l" r="r" t="t"/>
              <a:pathLst>
                <a:path extrusionOk="0" h="4249" w="5184">
                  <a:moveTo>
                    <a:pt x="1190" y="0"/>
                  </a:moveTo>
                  <a:cubicBezTo>
                    <a:pt x="1058" y="0"/>
                    <a:pt x="925" y="22"/>
                    <a:pt x="796" y="68"/>
                  </a:cubicBezTo>
                  <a:cubicBezTo>
                    <a:pt x="320" y="235"/>
                    <a:pt x="1" y="688"/>
                    <a:pt x="5" y="1191"/>
                  </a:cubicBezTo>
                  <a:lnTo>
                    <a:pt x="5" y="1557"/>
                  </a:lnTo>
                  <a:cubicBezTo>
                    <a:pt x="1" y="1791"/>
                    <a:pt x="192" y="1982"/>
                    <a:pt x="426" y="1982"/>
                  </a:cubicBezTo>
                  <a:cubicBezTo>
                    <a:pt x="664" y="1982"/>
                    <a:pt x="851" y="1791"/>
                    <a:pt x="851" y="1557"/>
                  </a:cubicBezTo>
                  <a:lnTo>
                    <a:pt x="851" y="1191"/>
                  </a:lnTo>
                  <a:cubicBezTo>
                    <a:pt x="851" y="984"/>
                    <a:pt x="1020" y="851"/>
                    <a:pt x="1195" y="851"/>
                  </a:cubicBezTo>
                  <a:cubicBezTo>
                    <a:pt x="1290" y="851"/>
                    <a:pt x="1387" y="891"/>
                    <a:pt x="1459" y="980"/>
                  </a:cubicBezTo>
                  <a:lnTo>
                    <a:pt x="4091" y="4248"/>
                  </a:lnTo>
                  <a:lnTo>
                    <a:pt x="5183" y="4248"/>
                  </a:lnTo>
                  <a:lnTo>
                    <a:pt x="2118" y="446"/>
                  </a:lnTo>
                  <a:cubicBezTo>
                    <a:pt x="1888" y="159"/>
                    <a:pt x="1544" y="0"/>
                    <a:pt x="1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8" name="Google Shape;938;p55"/>
            <p:cNvSpPr/>
            <p:nvPr/>
          </p:nvSpPr>
          <p:spPr>
            <a:xfrm>
              <a:off x="1689650" y="1999550"/>
              <a:ext cx="129500" cy="106200"/>
            </a:xfrm>
            <a:custGeom>
              <a:rect b="b" l="l" r="r" t="t"/>
              <a:pathLst>
                <a:path extrusionOk="0" h="4248" w="5180">
                  <a:moveTo>
                    <a:pt x="3985" y="1"/>
                  </a:moveTo>
                  <a:cubicBezTo>
                    <a:pt x="3633" y="1"/>
                    <a:pt x="3291" y="159"/>
                    <a:pt x="3062" y="445"/>
                  </a:cubicBezTo>
                  <a:lnTo>
                    <a:pt x="0" y="4247"/>
                  </a:lnTo>
                  <a:lnTo>
                    <a:pt x="1088" y="4247"/>
                  </a:lnTo>
                  <a:lnTo>
                    <a:pt x="3721" y="979"/>
                  </a:lnTo>
                  <a:cubicBezTo>
                    <a:pt x="3792" y="890"/>
                    <a:pt x="3889" y="850"/>
                    <a:pt x="3985" y="850"/>
                  </a:cubicBezTo>
                  <a:cubicBezTo>
                    <a:pt x="4160" y="850"/>
                    <a:pt x="4329" y="983"/>
                    <a:pt x="4329" y="1190"/>
                  </a:cubicBezTo>
                  <a:lnTo>
                    <a:pt x="4329" y="1556"/>
                  </a:lnTo>
                  <a:cubicBezTo>
                    <a:pt x="4329" y="1790"/>
                    <a:pt x="4516" y="1981"/>
                    <a:pt x="4754" y="1981"/>
                  </a:cubicBezTo>
                  <a:cubicBezTo>
                    <a:pt x="4988" y="1981"/>
                    <a:pt x="5179" y="1790"/>
                    <a:pt x="5179" y="1556"/>
                  </a:cubicBezTo>
                  <a:lnTo>
                    <a:pt x="5179" y="1190"/>
                  </a:lnTo>
                  <a:cubicBezTo>
                    <a:pt x="5179" y="687"/>
                    <a:pt x="4859" y="238"/>
                    <a:pt x="4384" y="71"/>
                  </a:cubicBezTo>
                  <a:cubicBezTo>
                    <a:pt x="4253" y="24"/>
                    <a:pt x="4118" y="1"/>
                    <a:pt x="39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39" name="Google Shape;939;p55"/>
          <p:cNvGrpSpPr/>
          <p:nvPr/>
        </p:nvGrpSpPr>
        <p:grpSpPr>
          <a:xfrm>
            <a:off x="2326850" y="3336350"/>
            <a:ext cx="191100" cy="368625"/>
            <a:chOff x="2390800" y="2545300"/>
            <a:chExt cx="191100" cy="368625"/>
          </a:xfrm>
        </p:grpSpPr>
        <p:sp>
          <p:nvSpPr>
            <p:cNvPr id="940" name="Google Shape;940;p55"/>
            <p:cNvSpPr/>
            <p:nvPr/>
          </p:nvSpPr>
          <p:spPr>
            <a:xfrm>
              <a:off x="2432900" y="2796325"/>
              <a:ext cx="106975" cy="117600"/>
            </a:xfrm>
            <a:custGeom>
              <a:rect b="b" l="l" r="r" t="t"/>
              <a:pathLst>
                <a:path extrusionOk="0" h="4704" w="4279">
                  <a:moveTo>
                    <a:pt x="17" y="1"/>
                  </a:moveTo>
                  <a:lnTo>
                    <a:pt x="17" y="2547"/>
                  </a:lnTo>
                  <a:cubicBezTo>
                    <a:pt x="1" y="3733"/>
                    <a:pt x="956" y="4704"/>
                    <a:pt x="2142" y="4704"/>
                  </a:cubicBezTo>
                  <a:cubicBezTo>
                    <a:pt x="3323" y="4704"/>
                    <a:pt x="4279" y="3733"/>
                    <a:pt x="4263" y="2547"/>
                  </a:cubicBezTo>
                  <a:lnTo>
                    <a:pt x="4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1" name="Google Shape;941;p55"/>
            <p:cNvSpPr/>
            <p:nvPr/>
          </p:nvSpPr>
          <p:spPr>
            <a:xfrm>
              <a:off x="2405025" y="2690275"/>
              <a:ext cx="70800" cy="84925"/>
            </a:xfrm>
            <a:custGeom>
              <a:rect b="b" l="l" r="r" t="t"/>
              <a:pathLst>
                <a:path extrusionOk="0" h="3397" w="2832">
                  <a:moveTo>
                    <a:pt x="1276" y="0"/>
                  </a:moveTo>
                  <a:cubicBezTo>
                    <a:pt x="570" y="0"/>
                    <a:pt x="1" y="569"/>
                    <a:pt x="1" y="1275"/>
                  </a:cubicBezTo>
                  <a:cubicBezTo>
                    <a:pt x="1" y="1923"/>
                    <a:pt x="488" y="2468"/>
                    <a:pt x="1132" y="2543"/>
                  </a:cubicBezTo>
                  <a:lnTo>
                    <a:pt x="1132" y="3397"/>
                  </a:lnTo>
                  <a:lnTo>
                    <a:pt x="2832" y="3397"/>
                  </a:lnTo>
                  <a:lnTo>
                    <a:pt x="28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2" name="Google Shape;942;p55"/>
            <p:cNvSpPr/>
            <p:nvPr/>
          </p:nvSpPr>
          <p:spPr>
            <a:xfrm>
              <a:off x="2496950" y="2690275"/>
              <a:ext cx="71700" cy="84925"/>
            </a:xfrm>
            <a:custGeom>
              <a:rect b="b" l="l" r="r" t="t"/>
              <a:pathLst>
                <a:path extrusionOk="0" h="3397" w="2868">
                  <a:moveTo>
                    <a:pt x="1" y="0"/>
                  </a:moveTo>
                  <a:lnTo>
                    <a:pt x="1" y="3397"/>
                  </a:lnTo>
                  <a:lnTo>
                    <a:pt x="1701" y="3397"/>
                  </a:lnTo>
                  <a:lnTo>
                    <a:pt x="1701" y="2539"/>
                  </a:lnTo>
                  <a:cubicBezTo>
                    <a:pt x="2372" y="2465"/>
                    <a:pt x="2867" y="1876"/>
                    <a:pt x="2832" y="1201"/>
                  </a:cubicBezTo>
                  <a:cubicBezTo>
                    <a:pt x="2793" y="526"/>
                    <a:pt x="2235" y="0"/>
                    <a:pt x="1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3" name="Google Shape;943;p55"/>
            <p:cNvSpPr/>
            <p:nvPr/>
          </p:nvSpPr>
          <p:spPr>
            <a:xfrm>
              <a:off x="2390800" y="2545300"/>
              <a:ext cx="191100" cy="145000"/>
            </a:xfrm>
            <a:custGeom>
              <a:rect b="b" l="l" r="r" t="t"/>
              <a:pathLst>
                <a:path extrusionOk="0" h="5800" w="7644">
                  <a:moveTo>
                    <a:pt x="425" y="0"/>
                  </a:moveTo>
                  <a:cubicBezTo>
                    <a:pt x="187" y="0"/>
                    <a:pt x="0" y="188"/>
                    <a:pt x="0" y="422"/>
                  </a:cubicBezTo>
                  <a:cubicBezTo>
                    <a:pt x="0" y="2297"/>
                    <a:pt x="1521" y="3814"/>
                    <a:pt x="3393" y="3818"/>
                  </a:cubicBezTo>
                  <a:lnTo>
                    <a:pt x="3393" y="5799"/>
                  </a:lnTo>
                  <a:lnTo>
                    <a:pt x="4243" y="5799"/>
                  </a:lnTo>
                  <a:lnTo>
                    <a:pt x="4243" y="3822"/>
                  </a:lnTo>
                  <a:cubicBezTo>
                    <a:pt x="6119" y="3822"/>
                    <a:pt x="7643" y="2301"/>
                    <a:pt x="7643" y="422"/>
                  </a:cubicBezTo>
                  <a:cubicBezTo>
                    <a:pt x="7643" y="188"/>
                    <a:pt x="7452" y="0"/>
                    <a:pt x="7218" y="0"/>
                  </a:cubicBezTo>
                  <a:lnTo>
                    <a:pt x="6793" y="0"/>
                  </a:lnTo>
                  <a:cubicBezTo>
                    <a:pt x="5557" y="0"/>
                    <a:pt x="4419" y="671"/>
                    <a:pt x="3822" y="1755"/>
                  </a:cubicBezTo>
                  <a:cubicBezTo>
                    <a:pt x="3225" y="671"/>
                    <a:pt x="2087"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44" name="Google Shape;944;p55"/>
          <p:cNvGrpSpPr/>
          <p:nvPr/>
        </p:nvGrpSpPr>
        <p:grpSpPr>
          <a:xfrm>
            <a:off x="7830675" y="2726950"/>
            <a:ext cx="255825" cy="367850"/>
            <a:chOff x="7894575" y="1935900"/>
            <a:chExt cx="255825" cy="367850"/>
          </a:xfrm>
        </p:grpSpPr>
        <p:sp>
          <p:nvSpPr>
            <p:cNvPr id="945" name="Google Shape;945;p55"/>
            <p:cNvSpPr/>
            <p:nvPr/>
          </p:nvSpPr>
          <p:spPr>
            <a:xfrm>
              <a:off x="7939425" y="2080950"/>
              <a:ext cx="166150" cy="113225"/>
            </a:xfrm>
            <a:custGeom>
              <a:rect b="b" l="l" r="r" t="t"/>
              <a:pathLst>
                <a:path extrusionOk="0" h="4529" w="6646">
                  <a:moveTo>
                    <a:pt x="5599" y="0"/>
                  </a:moveTo>
                  <a:cubicBezTo>
                    <a:pt x="5594" y="0"/>
                    <a:pt x="5589" y="0"/>
                    <a:pt x="5584" y="1"/>
                  </a:cubicBezTo>
                  <a:lnTo>
                    <a:pt x="1057" y="1"/>
                  </a:lnTo>
                  <a:cubicBezTo>
                    <a:pt x="831" y="8"/>
                    <a:pt x="648" y="196"/>
                    <a:pt x="648" y="426"/>
                  </a:cubicBezTo>
                  <a:cubicBezTo>
                    <a:pt x="648" y="652"/>
                    <a:pt x="831" y="843"/>
                    <a:pt x="1057" y="851"/>
                  </a:cubicBezTo>
                  <a:lnTo>
                    <a:pt x="1767" y="851"/>
                  </a:lnTo>
                  <a:lnTo>
                    <a:pt x="1767" y="3054"/>
                  </a:lnTo>
                  <a:lnTo>
                    <a:pt x="0" y="4528"/>
                  </a:lnTo>
                  <a:lnTo>
                    <a:pt x="6645" y="4528"/>
                  </a:lnTo>
                  <a:lnTo>
                    <a:pt x="4879" y="3054"/>
                  </a:lnTo>
                  <a:lnTo>
                    <a:pt x="4879" y="851"/>
                  </a:lnTo>
                  <a:lnTo>
                    <a:pt x="5584" y="851"/>
                  </a:lnTo>
                  <a:cubicBezTo>
                    <a:pt x="5589" y="851"/>
                    <a:pt x="5594" y="851"/>
                    <a:pt x="5598" y="851"/>
                  </a:cubicBezTo>
                  <a:cubicBezTo>
                    <a:pt x="5834" y="851"/>
                    <a:pt x="6025" y="659"/>
                    <a:pt x="6025" y="426"/>
                  </a:cubicBezTo>
                  <a:cubicBezTo>
                    <a:pt x="6025" y="189"/>
                    <a:pt x="5834" y="0"/>
                    <a:pt x="5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46" name="Google Shape;946;p55"/>
            <p:cNvSpPr/>
            <p:nvPr/>
          </p:nvSpPr>
          <p:spPr>
            <a:xfrm>
              <a:off x="7894575" y="2215300"/>
              <a:ext cx="255825" cy="88450"/>
            </a:xfrm>
            <a:custGeom>
              <a:rect b="b" l="l" r="r" t="t"/>
              <a:pathLst>
                <a:path extrusionOk="0" h="3538" w="10233">
                  <a:moveTo>
                    <a:pt x="5412" y="425"/>
                  </a:moveTo>
                  <a:cubicBezTo>
                    <a:pt x="5647" y="425"/>
                    <a:pt x="5838" y="613"/>
                    <a:pt x="5838" y="850"/>
                  </a:cubicBezTo>
                  <a:cubicBezTo>
                    <a:pt x="5838" y="1087"/>
                    <a:pt x="5647" y="1276"/>
                    <a:pt x="5412" y="1276"/>
                  </a:cubicBezTo>
                  <a:cubicBezTo>
                    <a:pt x="5407" y="1276"/>
                    <a:pt x="5402" y="1276"/>
                    <a:pt x="5397" y="1275"/>
                  </a:cubicBezTo>
                  <a:lnTo>
                    <a:pt x="4832" y="1275"/>
                  </a:lnTo>
                  <a:cubicBezTo>
                    <a:pt x="4827" y="1276"/>
                    <a:pt x="4823" y="1276"/>
                    <a:pt x="4818" y="1276"/>
                  </a:cubicBezTo>
                  <a:cubicBezTo>
                    <a:pt x="4586" y="1276"/>
                    <a:pt x="4395" y="1087"/>
                    <a:pt x="4395" y="850"/>
                  </a:cubicBezTo>
                  <a:cubicBezTo>
                    <a:pt x="4395" y="613"/>
                    <a:pt x="4586" y="425"/>
                    <a:pt x="4818" y="425"/>
                  </a:cubicBezTo>
                  <a:cubicBezTo>
                    <a:pt x="4823" y="425"/>
                    <a:pt x="4827" y="425"/>
                    <a:pt x="4832" y="425"/>
                  </a:cubicBezTo>
                  <a:lnTo>
                    <a:pt x="5397" y="425"/>
                  </a:lnTo>
                  <a:cubicBezTo>
                    <a:pt x="5402" y="425"/>
                    <a:pt x="5407" y="425"/>
                    <a:pt x="5412" y="425"/>
                  </a:cubicBezTo>
                  <a:close/>
                  <a:moveTo>
                    <a:pt x="3420" y="1275"/>
                  </a:moveTo>
                  <a:cubicBezTo>
                    <a:pt x="3654" y="1275"/>
                    <a:pt x="3842" y="1463"/>
                    <a:pt x="3842" y="1700"/>
                  </a:cubicBezTo>
                  <a:cubicBezTo>
                    <a:pt x="3842" y="1934"/>
                    <a:pt x="3654" y="2126"/>
                    <a:pt x="3420" y="2126"/>
                  </a:cubicBezTo>
                  <a:lnTo>
                    <a:pt x="2851" y="2126"/>
                  </a:lnTo>
                  <a:cubicBezTo>
                    <a:pt x="2617" y="2126"/>
                    <a:pt x="2430" y="1934"/>
                    <a:pt x="2430" y="1700"/>
                  </a:cubicBezTo>
                  <a:cubicBezTo>
                    <a:pt x="2430" y="1463"/>
                    <a:pt x="2617" y="1275"/>
                    <a:pt x="2851" y="1275"/>
                  </a:cubicBezTo>
                  <a:close/>
                  <a:moveTo>
                    <a:pt x="7378" y="1275"/>
                  </a:moveTo>
                  <a:cubicBezTo>
                    <a:pt x="7616" y="1275"/>
                    <a:pt x="7804" y="1463"/>
                    <a:pt x="7804" y="1700"/>
                  </a:cubicBezTo>
                  <a:cubicBezTo>
                    <a:pt x="7804" y="1934"/>
                    <a:pt x="7616" y="2126"/>
                    <a:pt x="7378" y="2126"/>
                  </a:cubicBezTo>
                  <a:lnTo>
                    <a:pt x="6813" y="2126"/>
                  </a:lnTo>
                  <a:cubicBezTo>
                    <a:pt x="6579" y="2126"/>
                    <a:pt x="6388" y="1934"/>
                    <a:pt x="6388" y="1700"/>
                  </a:cubicBezTo>
                  <a:cubicBezTo>
                    <a:pt x="6388" y="1463"/>
                    <a:pt x="6579" y="1275"/>
                    <a:pt x="6813" y="1275"/>
                  </a:cubicBezTo>
                  <a:close/>
                  <a:moveTo>
                    <a:pt x="788" y="0"/>
                  </a:moveTo>
                  <a:cubicBezTo>
                    <a:pt x="188" y="585"/>
                    <a:pt x="0" y="1478"/>
                    <a:pt x="316" y="2254"/>
                  </a:cubicBezTo>
                  <a:cubicBezTo>
                    <a:pt x="632" y="3030"/>
                    <a:pt x="1389" y="3537"/>
                    <a:pt x="2227" y="3537"/>
                  </a:cubicBezTo>
                  <a:lnTo>
                    <a:pt x="8006" y="3537"/>
                  </a:lnTo>
                  <a:cubicBezTo>
                    <a:pt x="8845" y="3537"/>
                    <a:pt x="9597" y="3030"/>
                    <a:pt x="9917" y="2254"/>
                  </a:cubicBezTo>
                  <a:cubicBezTo>
                    <a:pt x="10233" y="1478"/>
                    <a:pt x="10046" y="585"/>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47" name="Google Shape;947;p55"/>
            <p:cNvSpPr/>
            <p:nvPr/>
          </p:nvSpPr>
          <p:spPr>
            <a:xfrm>
              <a:off x="7927050" y="1935900"/>
              <a:ext cx="191000" cy="123825"/>
            </a:xfrm>
            <a:custGeom>
              <a:rect b="b" l="l" r="r" t="t"/>
              <a:pathLst>
                <a:path extrusionOk="0" h="4953" w="7640">
                  <a:moveTo>
                    <a:pt x="421" y="0"/>
                  </a:moveTo>
                  <a:cubicBezTo>
                    <a:pt x="187" y="0"/>
                    <a:pt x="0" y="191"/>
                    <a:pt x="0" y="425"/>
                  </a:cubicBezTo>
                  <a:lnTo>
                    <a:pt x="0" y="2266"/>
                  </a:lnTo>
                  <a:cubicBezTo>
                    <a:pt x="0" y="2375"/>
                    <a:pt x="43" y="2484"/>
                    <a:pt x="125" y="2566"/>
                  </a:cubicBezTo>
                  <a:lnTo>
                    <a:pt x="2262" y="4703"/>
                  </a:lnTo>
                  <a:lnTo>
                    <a:pt x="2262" y="4953"/>
                  </a:lnTo>
                  <a:lnTo>
                    <a:pt x="5374" y="4953"/>
                  </a:lnTo>
                  <a:lnTo>
                    <a:pt x="5374" y="4703"/>
                  </a:lnTo>
                  <a:lnTo>
                    <a:pt x="7515" y="2566"/>
                  </a:lnTo>
                  <a:cubicBezTo>
                    <a:pt x="7593" y="2484"/>
                    <a:pt x="7639" y="2375"/>
                    <a:pt x="7639" y="2266"/>
                  </a:cubicBezTo>
                  <a:lnTo>
                    <a:pt x="7639" y="425"/>
                  </a:lnTo>
                  <a:cubicBezTo>
                    <a:pt x="7639" y="191"/>
                    <a:pt x="7448" y="0"/>
                    <a:pt x="7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948" name="Google Shape;948;p55"/>
          <p:cNvSpPr/>
          <p:nvPr/>
        </p:nvSpPr>
        <p:spPr>
          <a:xfrm>
            <a:off x="3478538" y="2175550"/>
            <a:ext cx="332375" cy="367050"/>
          </a:xfrm>
          <a:custGeom>
            <a:rect b="b" l="l" r="r" t="t"/>
            <a:pathLst>
              <a:path extrusionOk="0" h="14682" w="13295">
                <a:moveTo>
                  <a:pt x="12366" y="7109"/>
                </a:moveTo>
                <a:lnTo>
                  <a:pt x="12366" y="11746"/>
                </a:lnTo>
                <a:lnTo>
                  <a:pt x="929" y="11746"/>
                </a:lnTo>
                <a:lnTo>
                  <a:pt x="929" y="7109"/>
                </a:lnTo>
                <a:lnTo>
                  <a:pt x="1857" y="7109"/>
                </a:lnTo>
                <a:lnTo>
                  <a:pt x="1857" y="7803"/>
                </a:lnTo>
                <a:lnTo>
                  <a:pt x="3245" y="7803"/>
                </a:lnTo>
                <a:cubicBezTo>
                  <a:pt x="3255" y="7803"/>
                  <a:pt x="3264" y="7802"/>
                  <a:pt x="3273" y="7802"/>
                </a:cubicBezTo>
                <a:cubicBezTo>
                  <a:pt x="3530" y="7802"/>
                  <a:pt x="3741" y="8007"/>
                  <a:pt x="3741" y="8267"/>
                </a:cubicBezTo>
                <a:cubicBezTo>
                  <a:pt x="3741" y="8527"/>
                  <a:pt x="3530" y="8732"/>
                  <a:pt x="3273" y="8732"/>
                </a:cubicBezTo>
                <a:cubicBezTo>
                  <a:pt x="3264" y="8732"/>
                  <a:pt x="3255" y="8732"/>
                  <a:pt x="3245" y="8731"/>
                </a:cubicBezTo>
                <a:lnTo>
                  <a:pt x="1857" y="8731"/>
                </a:lnTo>
                <a:lnTo>
                  <a:pt x="1857" y="9117"/>
                </a:lnTo>
                <a:cubicBezTo>
                  <a:pt x="1873" y="10045"/>
                  <a:pt x="2629" y="10790"/>
                  <a:pt x="3557" y="10790"/>
                </a:cubicBezTo>
                <a:cubicBezTo>
                  <a:pt x="4485" y="10790"/>
                  <a:pt x="5242" y="10045"/>
                  <a:pt x="5257" y="9117"/>
                </a:cubicBezTo>
                <a:lnTo>
                  <a:pt x="5257" y="7109"/>
                </a:lnTo>
                <a:lnTo>
                  <a:pt x="8038" y="7109"/>
                </a:lnTo>
                <a:lnTo>
                  <a:pt x="8038" y="7803"/>
                </a:lnTo>
                <a:lnTo>
                  <a:pt x="9430" y="7803"/>
                </a:lnTo>
                <a:cubicBezTo>
                  <a:pt x="9676" y="7819"/>
                  <a:pt x="9863" y="8021"/>
                  <a:pt x="9863" y="8267"/>
                </a:cubicBezTo>
                <a:cubicBezTo>
                  <a:pt x="9863" y="8513"/>
                  <a:pt x="9676" y="8716"/>
                  <a:pt x="9430" y="8731"/>
                </a:cubicBezTo>
                <a:lnTo>
                  <a:pt x="8038" y="8731"/>
                </a:lnTo>
                <a:lnTo>
                  <a:pt x="8038" y="9117"/>
                </a:lnTo>
                <a:cubicBezTo>
                  <a:pt x="8038" y="10057"/>
                  <a:pt x="8798" y="10817"/>
                  <a:pt x="9738" y="10817"/>
                </a:cubicBezTo>
                <a:cubicBezTo>
                  <a:pt x="10678" y="10817"/>
                  <a:pt x="11438" y="10057"/>
                  <a:pt x="11438" y="9117"/>
                </a:cubicBezTo>
                <a:lnTo>
                  <a:pt x="11438" y="7109"/>
                </a:lnTo>
                <a:close/>
                <a:moveTo>
                  <a:pt x="2009" y="0"/>
                </a:moveTo>
                <a:cubicBezTo>
                  <a:pt x="1272" y="0"/>
                  <a:pt x="664" y="577"/>
                  <a:pt x="621" y="1310"/>
                </a:cubicBezTo>
                <a:cubicBezTo>
                  <a:pt x="582" y="2047"/>
                  <a:pt x="1124" y="2691"/>
                  <a:pt x="1857" y="2773"/>
                </a:cubicBezTo>
                <a:lnTo>
                  <a:pt x="3245" y="2773"/>
                </a:lnTo>
                <a:cubicBezTo>
                  <a:pt x="3257" y="2772"/>
                  <a:pt x="3268" y="2771"/>
                  <a:pt x="3279" y="2771"/>
                </a:cubicBezTo>
                <a:cubicBezTo>
                  <a:pt x="3533" y="2771"/>
                  <a:pt x="3741" y="2979"/>
                  <a:pt x="3741" y="3237"/>
                </a:cubicBezTo>
                <a:cubicBezTo>
                  <a:pt x="3741" y="3491"/>
                  <a:pt x="3533" y="3698"/>
                  <a:pt x="3279" y="3698"/>
                </a:cubicBezTo>
                <a:cubicBezTo>
                  <a:pt x="3268" y="3698"/>
                  <a:pt x="3257" y="3698"/>
                  <a:pt x="3245" y="3697"/>
                </a:cubicBezTo>
                <a:lnTo>
                  <a:pt x="1857" y="3697"/>
                </a:lnTo>
                <a:lnTo>
                  <a:pt x="1857" y="4325"/>
                </a:lnTo>
                <a:lnTo>
                  <a:pt x="1393" y="4325"/>
                </a:lnTo>
                <a:cubicBezTo>
                  <a:pt x="625" y="4325"/>
                  <a:pt x="1" y="4949"/>
                  <a:pt x="1" y="5717"/>
                </a:cubicBezTo>
                <a:lnTo>
                  <a:pt x="1" y="14218"/>
                </a:lnTo>
                <a:cubicBezTo>
                  <a:pt x="1" y="14475"/>
                  <a:pt x="207" y="14682"/>
                  <a:pt x="465" y="14682"/>
                </a:cubicBezTo>
                <a:lnTo>
                  <a:pt x="12830" y="14682"/>
                </a:lnTo>
                <a:cubicBezTo>
                  <a:pt x="13088" y="14682"/>
                  <a:pt x="13294" y="14475"/>
                  <a:pt x="13294" y="14218"/>
                </a:cubicBezTo>
                <a:lnTo>
                  <a:pt x="13294" y="5717"/>
                </a:lnTo>
                <a:cubicBezTo>
                  <a:pt x="13294" y="4949"/>
                  <a:pt x="12671" y="4329"/>
                  <a:pt x="11902" y="4325"/>
                </a:cubicBezTo>
                <a:lnTo>
                  <a:pt x="11438" y="4325"/>
                </a:lnTo>
                <a:lnTo>
                  <a:pt x="11438" y="2773"/>
                </a:lnTo>
                <a:cubicBezTo>
                  <a:pt x="12171" y="2691"/>
                  <a:pt x="12713" y="2047"/>
                  <a:pt x="12671" y="1310"/>
                </a:cubicBezTo>
                <a:cubicBezTo>
                  <a:pt x="12632" y="577"/>
                  <a:pt x="12023" y="0"/>
                  <a:pt x="11286" y="0"/>
                </a:cubicBezTo>
                <a:lnTo>
                  <a:pt x="8194" y="0"/>
                </a:lnTo>
                <a:cubicBezTo>
                  <a:pt x="7457" y="0"/>
                  <a:pt x="6848" y="577"/>
                  <a:pt x="6806" y="1310"/>
                </a:cubicBezTo>
                <a:cubicBezTo>
                  <a:pt x="6767" y="2047"/>
                  <a:pt x="7305" y="2691"/>
                  <a:pt x="8038" y="2773"/>
                </a:cubicBezTo>
                <a:lnTo>
                  <a:pt x="9430" y="2773"/>
                </a:lnTo>
                <a:cubicBezTo>
                  <a:pt x="9676" y="2788"/>
                  <a:pt x="9863" y="2991"/>
                  <a:pt x="9863" y="3237"/>
                </a:cubicBezTo>
                <a:cubicBezTo>
                  <a:pt x="9863" y="3478"/>
                  <a:pt x="9676" y="3681"/>
                  <a:pt x="9430" y="3697"/>
                </a:cubicBezTo>
                <a:lnTo>
                  <a:pt x="8038" y="3697"/>
                </a:lnTo>
                <a:lnTo>
                  <a:pt x="8038" y="4325"/>
                </a:lnTo>
                <a:lnTo>
                  <a:pt x="5257" y="4325"/>
                </a:lnTo>
                <a:lnTo>
                  <a:pt x="5257" y="2773"/>
                </a:lnTo>
                <a:cubicBezTo>
                  <a:pt x="5991" y="2691"/>
                  <a:pt x="6529" y="2047"/>
                  <a:pt x="6490" y="1310"/>
                </a:cubicBezTo>
                <a:cubicBezTo>
                  <a:pt x="6447" y="577"/>
                  <a:pt x="5838" y="0"/>
                  <a:pt x="5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949" name="Google Shape;949;p55"/>
          <p:cNvGrpSpPr/>
          <p:nvPr/>
        </p:nvGrpSpPr>
        <p:grpSpPr>
          <a:xfrm>
            <a:off x="1642850" y="2174750"/>
            <a:ext cx="339600" cy="367950"/>
            <a:chOff x="1706800" y="1383700"/>
            <a:chExt cx="339600" cy="367950"/>
          </a:xfrm>
        </p:grpSpPr>
        <p:sp>
          <p:nvSpPr>
            <p:cNvPr id="950" name="Google Shape;950;p55"/>
            <p:cNvSpPr/>
            <p:nvPr/>
          </p:nvSpPr>
          <p:spPr>
            <a:xfrm>
              <a:off x="1770475" y="1535800"/>
              <a:ext cx="95450" cy="91950"/>
            </a:xfrm>
            <a:custGeom>
              <a:rect b="b" l="l" r="r" t="t"/>
              <a:pathLst>
                <a:path extrusionOk="0" h="3678" w="3818">
                  <a:moveTo>
                    <a:pt x="0" y="0"/>
                  </a:moveTo>
                  <a:lnTo>
                    <a:pt x="0" y="3677"/>
                  </a:lnTo>
                  <a:lnTo>
                    <a:pt x="3818" y="3677"/>
                  </a:lnTo>
                  <a:lnTo>
                    <a:pt x="38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1" name="Google Shape;951;p55"/>
            <p:cNvSpPr/>
            <p:nvPr/>
          </p:nvSpPr>
          <p:spPr>
            <a:xfrm>
              <a:off x="1706800" y="1383700"/>
              <a:ext cx="339600" cy="364350"/>
            </a:xfrm>
            <a:custGeom>
              <a:rect b="b" l="l" r="r" t="t"/>
              <a:pathLst>
                <a:path extrusionOk="0" h="14574" w="13584">
                  <a:moveTo>
                    <a:pt x="6790" y="5234"/>
                  </a:moveTo>
                  <a:cubicBezTo>
                    <a:pt x="7024" y="5234"/>
                    <a:pt x="7215" y="5425"/>
                    <a:pt x="7215" y="5659"/>
                  </a:cubicBezTo>
                  <a:lnTo>
                    <a:pt x="7215" y="10187"/>
                  </a:lnTo>
                  <a:cubicBezTo>
                    <a:pt x="7215" y="10421"/>
                    <a:pt x="7024" y="10612"/>
                    <a:pt x="6790" y="10612"/>
                  </a:cubicBezTo>
                  <a:lnTo>
                    <a:pt x="2122" y="10612"/>
                  </a:lnTo>
                  <a:cubicBezTo>
                    <a:pt x="1888" y="10612"/>
                    <a:pt x="1697" y="10421"/>
                    <a:pt x="1697" y="10187"/>
                  </a:cubicBezTo>
                  <a:lnTo>
                    <a:pt x="1697" y="5659"/>
                  </a:lnTo>
                  <a:cubicBezTo>
                    <a:pt x="1697" y="5425"/>
                    <a:pt x="1888" y="5234"/>
                    <a:pt x="2122" y="5234"/>
                  </a:cubicBezTo>
                  <a:close/>
                  <a:moveTo>
                    <a:pt x="3411" y="11742"/>
                  </a:moveTo>
                  <a:cubicBezTo>
                    <a:pt x="3643" y="11742"/>
                    <a:pt x="3834" y="11934"/>
                    <a:pt x="3834" y="12168"/>
                  </a:cubicBezTo>
                  <a:cubicBezTo>
                    <a:pt x="3834" y="12405"/>
                    <a:pt x="3643" y="12593"/>
                    <a:pt x="3411" y="12593"/>
                  </a:cubicBezTo>
                  <a:cubicBezTo>
                    <a:pt x="3407" y="12593"/>
                    <a:pt x="3402" y="12593"/>
                    <a:pt x="3397" y="12593"/>
                  </a:cubicBezTo>
                  <a:lnTo>
                    <a:pt x="2263" y="12593"/>
                  </a:lnTo>
                  <a:cubicBezTo>
                    <a:pt x="2258" y="12593"/>
                    <a:pt x="2253" y="12593"/>
                    <a:pt x="2248" y="12593"/>
                  </a:cubicBezTo>
                  <a:cubicBezTo>
                    <a:pt x="2017" y="12593"/>
                    <a:pt x="1826" y="12405"/>
                    <a:pt x="1826" y="12168"/>
                  </a:cubicBezTo>
                  <a:cubicBezTo>
                    <a:pt x="1826" y="11934"/>
                    <a:pt x="2017" y="11742"/>
                    <a:pt x="2249" y="11742"/>
                  </a:cubicBezTo>
                  <a:cubicBezTo>
                    <a:pt x="2253" y="11742"/>
                    <a:pt x="2258" y="11742"/>
                    <a:pt x="2263" y="11742"/>
                  </a:cubicBezTo>
                  <a:lnTo>
                    <a:pt x="3397" y="11742"/>
                  </a:lnTo>
                  <a:cubicBezTo>
                    <a:pt x="3402" y="11742"/>
                    <a:pt x="3407" y="11742"/>
                    <a:pt x="3411" y="11742"/>
                  </a:cubicBezTo>
                  <a:close/>
                  <a:moveTo>
                    <a:pt x="6804" y="11742"/>
                  </a:moveTo>
                  <a:cubicBezTo>
                    <a:pt x="7039" y="11742"/>
                    <a:pt x="7231" y="11934"/>
                    <a:pt x="7231" y="12168"/>
                  </a:cubicBezTo>
                  <a:cubicBezTo>
                    <a:pt x="7231" y="12405"/>
                    <a:pt x="7040" y="12593"/>
                    <a:pt x="6804" y="12593"/>
                  </a:cubicBezTo>
                  <a:cubicBezTo>
                    <a:pt x="6800" y="12593"/>
                    <a:pt x="6795" y="12593"/>
                    <a:pt x="6790" y="12593"/>
                  </a:cubicBezTo>
                  <a:lnTo>
                    <a:pt x="5659" y="12593"/>
                  </a:lnTo>
                  <a:cubicBezTo>
                    <a:pt x="5654" y="12593"/>
                    <a:pt x="5650" y="12593"/>
                    <a:pt x="5645" y="12593"/>
                  </a:cubicBezTo>
                  <a:cubicBezTo>
                    <a:pt x="5410" y="12593"/>
                    <a:pt x="5218" y="12405"/>
                    <a:pt x="5218" y="12168"/>
                  </a:cubicBezTo>
                  <a:cubicBezTo>
                    <a:pt x="5218" y="11934"/>
                    <a:pt x="5410" y="11742"/>
                    <a:pt x="5645" y="11742"/>
                  </a:cubicBezTo>
                  <a:cubicBezTo>
                    <a:pt x="5650" y="11742"/>
                    <a:pt x="5654" y="11742"/>
                    <a:pt x="5659" y="11742"/>
                  </a:cubicBezTo>
                  <a:lnTo>
                    <a:pt x="6790" y="11742"/>
                  </a:lnTo>
                  <a:cubicBezTo>
                    <a:pt x="6795" y="11742"/>
                    <a:pt x="6799" y="11742"/>
                    <a:pt x="6804" y="11742"/>
                  </a:cubicBezTo>
                  <a:close/>
                  <a:moveTo>
                    <a:pt x="6154" y="1"/>
                  </a:moveTo>
                  <a:cubicBezTo>
                    <a:pt x="4984" y="5"/>
                    <a:pt x="4033" y="952"/>
                    <a:pt x="4033" y="2126"/>
                  </a:cubicBezTo>
                  <a:lnTo>
                    <a:pt x="4033" y="3538"/>
                  </a:lnTo>
                  <a:lnTo>
                    <a:pt x="1272" y="3538"/>
                  </a:lnTo>
                  <a:cubicBezTo>
                    <a:pt x="570" y="3538"/>
                    <a:pt x="1" y="4107"/>
                    <a:pt x="1" y="4813"/>
                  </a:cubicBezTo>
                  <a:lnTo>
                    <a:pt x="1" y="13298"/>
                  </a:lnTo>
                  <a:cubicBezTo>
                    <a:pt x="1" y="14004"/>
                    <a:pt x="570" y="14574"/>
                    <a:pt x="1272" y="14574"/>
                  </a:cubicBezTo>
                  <a:lnTo>
                    <a:pt x="7640" y="14574"/>
                  </a:lnTo>
                  <a:cubicBezTo>
                    <a:pt x="8342" y="14574"/>
                    <a:pt x="8911" y="14004"/>
                    <a:pt x="8911" y="13298"/>
                  </a:cubicBezTo>
                  <a:lnTo>
                    <a:pt x="8911" y="4813"/>
                  </a:lnTo>
                  <a:cubicBezTo>
                    <a:pt x="8911" y="4107"/>
                    <a:pt x="8342" y="3538"/>
                    <a:pt x="7640" y="3538"/>
                  </a:cubicBezTo>
                  <a:lnTo>
                    <a:pt x="4883" y="3538"/>
                  </a:lnTo>
                  <a:lnTo>
                    <a:pt x="4883" y="2126"/>
                  </a:lnTo>
                  <a:cubicBezTo>
                    <a:pt x="4883" y="1420"/>
                    <a:pt x="5452" y="851"/>
                    <a:pt x="6154" y="851"/>
                  </a:cubicBezTo>
                  <a:lnTo>
                    <a:pt x="9976" y="851"/>
                  </a:lnTo>
                  <a:cubicBezTo>
                    <a:pt x="10678" y="851"/>
                    <a:pt x="11247" y="1420"/>
                    <a:pt x="11247" y="2126"/>
                  </a:cubicBezTo>
                  <a:lnTo>
                    <a:pt x="11247" y="3538"/>
                  </a:lnTo>
                  <a:lnTo>
                    <a:pt x="11037" y="3538"/>
                  </a:lnTo>
                  <a:cubicBezTo>
                    <a:pt x="10331" y="3538"/>
                    <a:pt x="9761" y="4107"/>
                    <a:pt x="9761" y="4813"/>
                  </a:cubicBezTo>
                  <a:lnTo>
                    <a:pt x="9761" y="5234"/>
                  </a:lnTo>
                  <a:lnTo>
                    <a:pt x="13583" y="5234"/>
                  </a:lnTo>
                  <a:lnTo>
                    <a:pt x="13583" y="4813"/>
                  </a:lnTo>
                  <a:cubicBezTo>
                    <a:pt x="13579" y="4107"/>
                    <a:pt x="13010" y="3538"/>
                    <a:pt x="12308" y="3538"/>
                  </a:cubicBezTo>
                  <a:lnTo>
                    <a:pt x="12097" y="3538"/>
                  </a:lnTo>
                  <a:lnTo>
                    <a:pt x="12097" y="2126"/>
                  </a:lnTo>
                  <a:cubicBezTo>
                    <a:pt x="12093" y="952"/>
                    <a:pt x="11146" y="5"/>
                    <a:pt x="9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2" name="Google Shape;952;p55"/>
            <p:cNvSpPr/>
            <p:nvPr/>
          </p:nvSpPr>
          <p:spPr>
            <a:xfrm>
              <a:off x="1950825" y="1535800"/>
              <a:ext cx="95575" cy="21275"/>
            </a:xfrm>
            <a:custGeom>
              <a:rect b="b" l="l" r="r" t="t"/>
              <a:pathLst>
                <a:path extrusionOk="0" h="851" w="3823">
                  <a:moveTo>
                    <a:pt x="0" y="0"/>
                  </a:moveTo>
                  <a:lnTo>
                    <a:pt x="0" y="850"/>
                  </a:lnTo>
                  <a:lnTo>
                    <a:pt x="3822" y="850"/>
                  </a:lnTo>
                  <a:lnTo>
                    <a:pt x="38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3" name="Google Shape;953;p55"/>
            <p:cNvSpPr/>
            <p:nvPr/>
          </p:nvSpPr>
          <p:spPr>
            <a:xfrm>
              <a:off x="1950825" y="1578300"/>
              <a:ext cx="95575" cy="173350"/>
            </a:xfrm>
            <a:custGeom>
              <a:rect b="b" l="l" r="r" t="t"/>
              <a:pathLst>
                <a:path extrusionOk="0" h="6934" w="3823">
                  <a:moveTo>
                    <a:pt x="0" y="0"/>
                  </a:moveTo>
                  <a:lnTo>
                    <a:pt x="0" y="706"/>
                  </a:lnTo>
                  <a:cubicBezTo>
                    <a:pt x="0" y="773"/>
                    <a:pt x="16" y="835"/>
                    <a:pt x="47" y="897"/>
                  </a:cubicBezTo>
                  <a:lnTo>
                    <a:pt x="636" y="2079"/>
                  </a:lnTo>
                  <a:lnTo>
                    <a:pt x="636" y="4668"/>
                  </a:lnTo>
                  <a:cubicBezTo>
                    <a:pt x="636" y="4699"/>
                    <a:pt x="640" y="4734"/>
                    <a:pt x="648" y="4766"/>
                  </a:cubicBezTo>
                  <a:lnTo>
                    <a:pt x="1073" y="6602"/>
                  </a:lnTo>
                  <a:cubicBezTo>
                    <a:pt x="1116" y="6797"/>
                    <a:pt x="1287" y="6934"/>
                    <a:pt x="1486" y="6934"/>
                  </a:cubicBezTo>
                  <a:lnTo>
                    <a:pt x="2336" y="6934"/>
                  </a:lnTo>
                  <a:cubicBezTo>
                    <a:pt x="2531" y="6934"/>
                    <a:pt x="2703" y="6797"/>
                    <a:pt x="2750" y="6602"/>
                  </a:cubicBezTo>
                  <a:lnTo>
                    <a:pt x="3175" y="4766"/>
                  </a:lnTo>
                  <a:cubicBezTo>
                    <a:pt x="3183" y="4734"/>
                    <a:pt x="3183" y="4699"/>
                    <a:pt x="3183" y="4668"/>
                  </a:cubicBezTo>
                  <a:lnTo>
                    <a:pt x="3183" y="2079"/>
                  </a:lnTo>
                  <a:lnTo>
                    <a:pt x="3775" y="897"/>
                  </a:lnTo>
                  <a:cubicBezTo>
                    <a:pt x="3806" y="835"/>
                    <a:pt x="3822" y="773"/>
                    <a:pt x="3822" y="706"/>
                  </a:cubicBezTo>
                  <a:lnTo>
                    <a:pt x="38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54" name="Google Shape;954;p55"/>
          <p:cNvGrpSpPr/>
          <p:nvPr/>
        </p:nvGrpSpPr>
        <p:grpSpPr>
          <a:xfrm>
            <a:off x="1000800" y="2726950"/>
            <a:ext cx="371950" cy="367850"/>
            <a:chOff x="1064750" y="1935900"/>
            <a:chExt cx="371950" cy="367850"/>
          </a:xfrm>
        </p:grpSpPr>
        <p:sp>
          <p:nvSpPr>
            <p:cNvPr id="955" name="Google Shape;955;p55"/>
            <p:cNvSpPr/>
            <p:nvPr/>
          </p:nvSpPr>
          <p:spPr>
            <a:xfrm>
              <a:off x="1173725" y="2059700"/>
              <a:ext cx="154075" cy="99075"/>
            </a:xfrm>
            <a:custGeom>
              <a:rect b="b" l="l" r="r" t="t"/>
              <a:pathLst>
                <a:path extrusionOk="0" h="3963" w="6163">
                  <a:moveTo>
                    <a:pt x="1" y="1"/>
                  </a:moveTo>
                  <a:lnTo>
                    <a:pt x="3082" y="3963"/>
                  </a:lnTo>
                  <a:lnTo>
                    <a:pt x="6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6" name="Google Shape;956;p55"/>
            <p:cNvSpPr/>
            <p:nvPr/>
          </p:nvSpPr>
          <p:spPr>
            <a:xfrm>
              <a:off x="1064750" y="1935900"/>
              <a:ext cx="371950" cy="367850"/>
            </a:xfrm>
            <a:custGeom>
              <a:rect b="b" l="l" r="r" t="t"/>
              <a:pathLst>
                <a:path extrusionOk="0" h="14714" w="14878">
                  <a:moveTo>
                    <a:pt x="11387" y="4102"/>
                  </a:moveTo>
                  <a:cubicBezTo>
                    <a:pt x="11742" y="4102"/>
                    <a:pt x="11941" y="4512"/>
                    <a:pt x="11722" y="4789"/>
                  </a:cubicBezTo>
                  <a:lnTo>
                    <a:pt x="7862" y="9749"/>
                  </a:lnTo>
                  <a:lnTo>
                    <a:pt x="7862" y="11839"/>
                  </a:lnTo>
                  <a:cubicBezTo>
                    <a:pt x="7869" y="12081"/>
                    <a:pt x="7678" y="12280"/>
                    <a:pt x="7441" y="12280"/>
                  </a:cubicBezTo>
                  <a:cubicBezTo>
                    <a:pt x="7199" y="12280"/>
                    <a:pt x="7008" y="12081"/>
                    <a:pt x="7015" y="11839"/>
                  </a:cubicBezTo>
                  <a:lnTo>
                    <a:pt x="7015" y="9749"/>
                  </a:lnTo>
                  <a:lnTo>
                    <a:pt x="3155" y="4789"/>
                  </a:lnTo>
                  <a:cubicBezTo>
                    <a:pt x="2936" y="4512"/>
                    <a:pt x="3135" y="4102"/>
                    <a:pt x="3490" y="4102"/>
                  </a:cubicBezTo>
                  <a:close/>
                  <a:moveTo>
                    <a:pt x="1708" y="0"/>
                  </a:moveTo>
                  <a:cubicBezTo>
                    <a:pt x="878" y="0"/>
                    <a:pt x="179" y="624"/>
                    <a:pt x="90" y="1451"/>
                  </a:cubicBezTo>
                  <a:cubicBezTo>
                    <a:pt x="0" y="2274"/>
                    <a:pt x="546" y="3034"/>
                    <a:pt x="1357" y="3217"/>
                  </a:cubicBezTo>
                  <a:lnTo>
                    <a:pt x="1357" y="5093"/>
                  </a:lnTo>
                  <a:cubicBezTo>
                    <a:pt x="1357" y="5190"/>
                    <a:pt x="1388" y="5280"/>
                    <a:pt x="1447" y="5354"/>
                  </a:cubicBezTo>
                  <a:lnTo>
                    <a:pt x="5319" y="10334"/>
                  </a:lnTo>
                  <a:lnTo>
                    <a:pt x="5319" y="14292"/>
                  </a:lnTo>
                  <a:cubicBezTo>
                    <a:pt x="5319" y="14532"/>
                    <a:pt x="5518" y="14714"/>
                    <a:pt x="5742" y="14714"/>
                  </a:cubicBezTo>
                  <a:cubicBezTo>
                    <a:pt x="5792" y="14714"/>
                    <a:pt x="5842" y="14705"/>
                    <a:pt x="5892" y="14686"/>
                  </a:cubicBezTo>
                  <a:lnTo>
                    <a:pt x="9289" y="13415"/>
                  </a:lnTo>
                  <a:cubicBezTo>
                    <a:pt x="9453" y="13352"/>
                    <a:pt x="9562" y="13192"/>
                    <a:pt x="9562" y="13017"/>
                  </a:cubicBezTo>
                  <a:lnTo>
                    <a:pt x="9562" y="10334"/>
                  </a:lnTo>
                  <a:lnTo>
                    <a:pt x="13434" y="5354"/>
                  </a:lnTo>
                  <a:cubicBezTo>
                    <a:pt x="13493" y="5280"/>
                    <a:pt x="13524" y="5187"/>
                    <a:pt x="13524" y="5093"/>
                  </a:cubicBezTo>
                  <a:lnTo>
                    <a:pt x="13524" y="3217"/>
                  </a:lnTo>
                  <a:cubicBezTo>
                    <a:pt x="14331" y="3034"/>
                    <a:pt x="14877" y="2274"/>
                    <a:pt x="14787" y="1451"/>
                  </a:cubicBezTo>
                  <a:cubicBezTo>
                    <a:pt x="14698" y="624"/>
                    <a:pt x="14000" y="0"/>
                    <a:pt x="13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57" name="Google Shape;957;p55"/>
          <p:cNvGrpSpPr/>
          <p:nvPr/>
        </p:nvGrpSpPr>
        <p:grpSpPr>
          <a:xfrm>
            <a:off x="5973400" y="2726950"/>
            <a:ext cx="277875" cy="367850"/>
            <a:chOff x="6034850" y="1935900"/>
            <a:chExt cx="277875" cy="367850"/>
          </a:xfrm>
        </p:grpSpPr>
        <p:sp>
          <p:nvSpPr>
            <p:cNvPr id="958" name="Google Shape;958;p55"/>
            <p:cNvSpPr/>
            <p:nvPr/>
          </p:nvSpPr>
          <p:spPr>
            <a:xfrm>
              <a:off x="6261725" y="1939400"/>
              <a:ext cx="50325" cy="49550"/>
            </a:xfrm>
            <a:custGeom>
              <a:rect b="b" l="l" r="r" t="t"/>
              <a:pathLst>
                <a:path extrusionOk="0" h="1982" w="2013">
                  <a:moveTo>
                    <a:pt x="1006" y="0"/>
                  </a:moveTo>
                  <a:cubicBezTo>
                    <a:pt x="772" y="0"/>
                    <a:pt x="581" y="192"/>
                    <a:pt x="581" y="426"/>
                  </a:cubicBezTo>
                  <a:lnTo>
                    <a:pt x="581" y="570"/>
                  </a:lnTo>
                  <a:lnTo>
                    <a:pt x="441" y="570"/>
                  </a:lnTo>
                  <a:cubicBezTo>
                    <a:pt x="436" y="570"/>
                    <a:pt x="431" y="570"/>
                    <a:pt x="427" y="570"/>
                  </a:cubicBezTo>
                  <a:cubicBezTo>
                    <a:pt x="191" y="570"/>
                    <a:pt x="0" y="758"/>
                    <a:pt x="0" y="991"/>
                  </a:cubicBezTo>
                  <a:cubicBezTo>
                    <a:pt x="0" y="1228"/>
                    <a:pt x="191" y="1416"/>
                    <a:pt x="427" y="1416"/>
                  </a:cubicBezTo>
                  <a:cubicBezTo>
                    <a:pt x="431" y="1416"/>
                    <a:pt x="436" y="1416"/>
                    <a:pt x="441" y="1416"/>
                  </a:cubicBezTo>
                  <a:lnTo>
                    <a:pt x="581" y="1416"/>
                  </a:lnTo>
                  <a:lnTo>
                    <a:pt x="581" y="1560"/>
                  </a:lnTo>
                  <a:cubicBezTo>
                    <a:pt x="581" y="1794"/>
                    <a:pt x="772" y="1981"/>
                    <a:pt x="1006" y="1981"/>
                  </a:cubicBezTo>
                  <a:cubicBezTo>
                    <a:pt x="1240" y="1981"/>
                    <a:pt x="1431" y="1794"/>
                    <a:pt x="1431" y="1560"/>
                  </a:cubicBezTo>
                  <a:lnTo>
                    <a:pt x="1431" y="1416"/>
                  </a:lnTo>
                  <a:lnTo>
                    <a:pt x="1572" y="1416"/>
                  </a:lnTo>
                  <a:cubicBezTo>
                    <a:pt x="1577" y="1416"/>
                    <a:pt x="1581" y="1416"/>
                    <a:pt x="1586" y="1416"/>
                  </a:cubicBezTo>
                  <a:cubicBezTo>
                    <a:pt x="1821" y="1416"/>
                    <a:pt x="2012" y="1228"/>
                    <a:pt x="2012" y="991"/>
                  </a:cubicBezTo>
                  <a:cubicBezTo>
                    <a:pt x="2012" y="758"/>
                    <a:pt x="1821" y="570"/>
                    <a:pt x="1586" y="570"/>
                  </a:cubicBezTo>
                  <a:cubicBezTo>
                    <a:pt x="1581" y="570"/>
                    <a:pt x="1577" y="570"/>
                    <a:pt x="1572" y="570"/>
                  </a:cubicBezTo>
                  <a:lnTo>
                    <a:pt x="1431" y="570"/>
                  </a:lnTo>
                  <a:lnTo>
                    <a:pt x="1431" y="426"/>
                  </a:lnTo>
                  <a:cubicBezTo>
                    <a:pt x="1431" y="192"/>
                    <a:pt x="1240" y="0"/>
                    <a:pt x="1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9" name="Google Shape;959;p55"/>
            <p:cNvSpPr/>
            <p:nvPr/>
          </p:nvSpPr>
          <p:spPr>
            <a:xfrm>
              <a:off x="6035450" y="1939100"/>
              <a:ext cx="49550" cy="50250"/>
            </a:xfrm>
            <a:custGeom>
              <a:rect b="b" l="l" r="r" t="t"/>
              <a:pathLst>
                <a:path extrusionOk="0" h="2010" w="1982">
                  <a:moveTo>
                    <a:pt x="1003" y="1"/>
                  </a:moveTo>
                  <a:cubicBezTo>
                    <a:pt x="765" y="1"/>
                    <a:pt x="574" y="200"/>
                    <a:pt x="581" y="438"/>
                  </a:cubicBezTo>
                  <a:lnTo>
                    <a:pt x="581" y="582"/>
                  </a:lnTo>
                  <a:lnTo>
                    <a:pt x="437" y="582"/>
                  </a:lnTo>
                  <a:cubicBezTo>
                    <a:pt x="432" y="582"/>
                    <a:pt x="428" y="582"/>
                    <a:pt x="423" y="582"/>
                  </a:cubicBezTo>
                  <a:cubicBezTo>
                    <a:pt x="191" y="582"/>
                    <a:pt x="0" y="770"/>
                    <a:pt x="0" y="1003"/>
                  </a:cubicBezTo>
                  <a:cubicBezTo>
                    <a:pt x="0" y="1240"/>
                    <a:pt x="191" y="1428"/>
                    <a:pt x="423" y="1428"/>
                  </a:cubicBezTo>
                  <a:cubicBezTo>
                    <a:pt x="428" y="1428"/>
                    <a:pt x="432" y="1428"/>
                    <a:pt x="437" y="1428"/>
                  </a:cubicBezTo>
                  <a:lnTo>
                    <a:pt x="581" y="1428"/>
                  </a:lnTo>
                  <a:lnTo>
                    <a:pt x="581" y="1572"/>
                  </a:lnTo>
                  <a:cubicBezTo>
                    <a:pt x="574" y="1810"/>
                    <a:pt x="765" y="2009"/>
                    <a:pt x="1003" y="2009"/>
                  </a:cubicBezTo>
                  <a:cubicBezTo>
                    <a:pt x="1244" y="2009"/>
                    <a:pt x="1435" y="1810"/>
                    <a:pt x="1428" y="1572"/>
                  </a:cubicBezTo>
                  <a:lnTo>
                    <a:pt x="1428" y="1428"/>
                  </a:lnTo>
                  <a:lnTo>
                    <a:pt x="1572" y="1428"/>
                  </a:lnTo>
                  <a:cubicBezTo>
                    <a:pt x="1798" y="1420"/>
                    <a:pt x="1981" y="1233"/>
                    <a:pt x="1981" y="1003"/>
                  </a:cubicBezTo>
                  <a:cubicBezTo>
                    <a:pt x="1981" y="777"/>
                    <a:pt x="1798" y="590"/>
                    <a:pt x="1572" y="582"/>
                  </a:cubicBezTo>
                  <a:lnTo>
                    <a:pt x="1428" y="582"/>
                  </a:lnTo>
                  <a:lnTo>
                    <a:pt x="1428" y="438"/>
                  </a:lnTo>
                  <a:cubicBezTo>
                    <a:pt x="1435" y="200"/>
                    <a:pt x="1244" y="1"/>
                    <a:pt x="10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0" name="Google Shape;960;p55"/>
            <p:cNvSpPr/>
            <p:nvPr/>
          </p:nvSpPr>
          <p:spPr>
            <a:xfrm>
              <a:off x="6034850" y="2038625"/>
              <a:ext cx="37175" cy="35075"/>
            </a:xfrm>
            <a:custGeom>
              <a:rect b="b" l="l" r="r" t="t"/>
              <a:pathLst>
                <a:path extrusionOk="0" h="1403" w="1487">
                  <a:moveTo>
                    <a:pt x="468" y="1"/>
                  </a:moveTo>
                  <a:cubicBezTo>
                    <a:pt x="359" y="1"/>
                    <a:pt x="250" y="43"/>
                    <a:pt x="169" y="126"/>
                  </a:cubicBezTo>
                  <a:cubicBezTo>
                    <a:pt x="5" y="290"/>
                    <a:pt x="1" y="551"/>
                    <a:pt x="161" y="719"/>
                  </a:cubicBezTo>
                  <a:lnTo>
                    <a:pt x="726" y="1284"/>
                  </a:lnTo>
                  <a:cubicBezTo>
                    <a:pt x="809" y="1363"/>
                    <a:pt x="916" y="1402"/>
                    <a:pt x="1022" y="1402"/>
                  </a:cubicBezTo>
                  <a:cubicBezTo>
                    <a:pt x="1130" y="1402"/>
                    <a:pt x="1238" y="1361"/>
                    <a:pt x="1319" y="1280"/>
                  </a:cubicBezTo>
                  <a:cubicBezTo>
                    <a:pt x="1483" y="1117"/>
                    <a:pt x="1487" y="851"/>
                    <a:pt x="1327" y="684"/>
                  </a:cubicBezTo>
                  <a:lnTo>
                    <a:pt x="761" y="118"/>
                  </a:lnTo>
                  <a:cubicBezTo>
                    <a:pt x="679" y="40"/>
                    <a:pt x="573" y="1"/>
                    <a:pt x="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1" name="Google Shape;961;p55"/>
            <p:cNvSpPr/>
            <p:nvPr/>
          </p:nvSpPr>
          <p:spPr>
            <a:xfrm>
              <a:off x="6275075" y="2038500"/>
              <a:ext cx="37650" cy="35525"/>
            </a:xfrm>
            <a:custGeom>
              <a:rect b="b" l="l" r="r" t="t"/>
              <a:pathLst>
                <a:path extrusionOk="0" h="1421" w="1506">
                  <a:moveTo>
                    <a:pt x="1040" y="0"/>
                  </a:moveTo>
                  <a:cubicBezTo>
                    <a:pt x="932" y="0"/>
                    <a:pt x="823" y="41"/>
                    <a:pt x="741" y="123"/>
                  </a:cubicBezTo>
                  <a:lnTo>
                    <a:pt x="172" y="689"/>
                  </a:lnTo>
                  <a:cubicBezTo>
                    <a:pt x="1" y="852"/>
                    <a:pt x="1" y="1129"/>
                    <a:pt x="168" y="1297"/>
                  </a:cubicBezTo>
                  <a:cubicBezTo>
                    <a:pt x="251" y="1379"/>
                    <a:pt x="358" y="1420"/>
                    <a:pt x="466" y="1420"/>
                  </a:cubicBezTo>
                  <a:cubicBezTo>
                    <a:pt x="578" y="1420"/>
                    <a:pt x="689" y="1376"/>
                    <a:pt x="773" y="1289"/>
                  </a:cubicBezTo>
                  <a:lnTo>
                    <a:pt x="1338" y="724"/>
                  </a:lnTo>
                  <a:cubicBezTo>
                    <a:pt x="1506" y="560"/>
                    <a:pt x="1506" y="291"/>
                    <a:pt x="1338" y="123"/>
                  </a:cubicBezTo>
                  <a:cubicBezTo>
                    <a:pt x="1256" y="41"/>
                    <a:pt x="1148"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2" name="Google Shape;962;p55"/>
            <p:cNvSpPr/>
            <p:nvPr/>
          </p:nvSpPr>
          <p:spPr>
            <a:xfrm>
              <a:off x="6061775" y="1935900"/>
              <a:ext cx="223950" cy="244025"/>
            </a:xfrm>
            <a:custGeom>
              <a:rect b="b" l="l" r="r" t="t"/>
              <a:pathLst>
                <a:path extrusionOk="0" h="9761" w="8958">
                  <a:moveTo>
                    <a:pt x="4477" y="0"/>
                  </a:moveTo>
                  <a:cubicBezTo>
                    <a:pt x="3284" y="0"/>
                    <a:pt x="2231" y="792"/>
                    <a:pt x="1895" y="1942"/>
                  </a:cubicBezTo>
                  <a:cubicBezTo>
                    <a:pt x="1073" y="2227"/>
                    <a:pt x="562" y="3050"/>
                    <a:pt x="675" y="3915"/>
                  </a:cubicBezTo>
                  <a:cubicBezTo>
                    <a:pt x="784" y="4777"/>
                    <a:pt x="1486" y="5444"/>
                    <a:pt x="2356" y="5514"/>
                  </a:cubicBezTo>
                  <a:lnTo>
                    <a:pt x="2356" y="6368"/>
                  </a:lnTo>
                  <a:lnTo>
                    <a:pt x="1650" y="6368"/>
                  </a:lnTo>
                  <a:cubicBezTo>
                    <a:pt x="874" y="6368"/>
                    <a:pt x="215" y="6941"/>
                    <a:pt x="109" y="7710"/>
                  </a:cubicBezTo>
                  <a:cubicBezTo>
                    <a:pt x="0" y="8478"/>
                    <a:pt x="476" y="9211"/>
                    <a:pt x="1225" y="9421"/>
                  </a:cubicBezTo>
                  <a:lnTo>
                    <a:pt x="1225" y="9761"/>
                  </a:lnTo>
                  <a:lnTo>
                    <a:pt x="7733" y="9761"/>
                  </a:lnTo>
                  <a:lnTo>
                    <a:pt x="7733" y="9421"/>
                  </a:lnTo>
                  <a:cubicBezTo>
                    <a:pt x="8482" y="9211"/>
                    <a:pt x="8958" y="8478"/>
                    <a:pt x="8848" y="7710"/>
                  </a:cubicBezTo>
                  <a:cubicBezTo>
                    <a:pt x="8743" y="6941"/>
                    <a:pt x="8084" y="6368"/>
                    <a:pt x="7308" y="6368"/>
                  </a:cubicBezTo>
                  <a:lnTo>
                    <a:pt x="6602" y="6368"/>
                  </a:lnTo>
                  <a:lnTo>
                    <a:pt x="6602" y="5514"/>
                  </a:lnTo>
                  <a:cubicBezTo>
                    <a:pt x="7468" y="5444"/>
                    <a:pt x="8174" y="4777"/>
                    <a:pt x="8283" y="3915"/>
                  </a:cubicBezTo>
                  <a:cubicBezTo>
                    <a:pt x="8396" y="3050"/>
                    <a:pt x="7885" y="2227"/>
                    <a:pt x="7062" y="1942"/>
                  </a:cubicBezTo>
                  <a:cubicBezTo>
                    <a:pt x="6727" y="792"/>
                    <a:pt x="5674" y="0"/>
                    <a:pt x="4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3" name="Google Shape;963;p55"/>
            <p:cNvSpPr/>
            <p:nvPr/>
          </p:nvSpPr>
          <p:spPr>
            <a:xfrm>
              <a:off x="6092375" y="2201250"/>
              <a:ext cx="162750" cy="102500"/>
            </a:xfrm>
            <a:custGeom>
              <a:rect b="b" l="l" r="r" t="t"/>
              <a:pathLst>
                <a:path extrusionOk="0" h="4100" w="6510">
                  <a:moveTo>
                    <a:pt x="1699" y="421"/>
                  </a:moveTo>
                  <a:cubicBezTo>
                    <a:pt x="1808" y="421"/>
                    <a:pt x="1917" y="463"/>
                    <a:pt x="2001" y="547"/>
                  </a:cubicBezTo>
                  <a:lnTo>
                    <a:pt x="2286" y="831"/>
                  </a:lnTo>
                  <a:cubicBezTo>
                    <a:pt x="2450" y="995"/>
                    <a:pt x="2450" y="1264"/>
                    <a:pt x="2282" y="1428"/>
                  </a:cubicBezTo>
                  <a:cubicBezTo>
                    <a:pt x="2200" y="1512"/>
                    <a:pt x="2092" y="1554"/>
                    <a:pt x="1984" y="1554"/>
                  </a:cubicBezTo>
                  <a:cubicBezTo>
                    <a:pt x="1875" y="1554"/>
                    <a:pt x="1767" y="1512"/>
                    <a:pt x="1685" y="1428"/>
                  </a:cubicBezTo>
                  <a:lnTo>
                    <a:pt x="1401" y="1147"/>
                  </a:lnTo>
                  <a:cubicBezTo>
                    <a:pt x="1233" y="983"/>
                    <a:pt x="1233" y="714"/>
                    <a:pt x="1397" y="547"/>
                  </a:cubicBezTo>
                  <a:lnTo>
                    <a:pt x="1401" y="547"/>
                  </a:lnTo>
                  <a:cubicBezTo>
                    <a:pt x="1483" y="463"/>
                    <a:pt x="1591" y="421"/>
                    <a:pt x="1699" y="421"/>
                  </a:cubicBezTo>
                  <a:close/>
                  <a:moveTo>
                    <a:pt x="4811" y="421"/>
                  </a:moveTo>
                  <a:cubicBezTo>
                    <a:pt x="4919" y="421"/>
                    <a:pt x="5027" y="463"/>
                    <a:pt x="5109" y="547"/>
                  </a:cubicBezTo>
                  <a:cubicBezTo>
                    <a:pt x="5277" y="710"/>
                    <a:pt x="5277" y="980"/>
                    <a:pt x="5113" y="1147"/>
                  </a:cubicBezTo>
                  <a:lnTo>
                    <a:pt x="4828" y="1428"/>
                  </a:lnTo>
                  <a:cubicBezTo>
                    <a:pt x="4745" y="1512"/>
                    <a:pt x="4635" y="1554"/>
                    <a:pt x="4527" y="1554"/>
                  </a:cubicBezTo>
                  <a:cubicBezTo>
                    <a:pt x="4418" y="1554"/>
                    <a:pt x="4310" y="1512"/>
                    <a:pt x="4228" y="1428"/>
                  </a:cubicBezTo>
                  <a:cubicBezTo>
                    <a:pt x="4064" y="1264"/>
                    <a:pt x="4064" y="995"/>
                    <a:pt x="4228" y="827"/>
                  </a:cubicBezTo>
                  <a:lnTo>
                    <a:pt x="4513" y="547"/>
                  </a:lnTo>
                  <a:cubicBezTo>
                    <a:pt x="4594" y="463"/>
                    <a:pt x="4703" y="421"/>
                    <a:pt x="4811" y="421"/>
                  </a:cubicBezTo>
                  <a:close/>
                  <a:moveTo>
                    <a:pt x="3399" y="1552"/>
                  </a:moveTo>
                  <a:cubicBezTo>
                    <a:pt x="3507" y="1552"/>
                    <a:pt x="3616" y="1594"/>
                    <a:pt x="3697" y="1678"/>
                  </a:cubicBezTo>
                  <a:cubicBezTo>
                    <a:pt x="3861" y="1841"/>
                    <a:pt x="3861" y="2110"/>
                    <a:pt x="3697" y="2278"/>
                  </a:cubicBezTo>
                  <a:lnTo>
                    <a:pt x="3417" y="2559"/>
                  </a:lnTo>
                  <a:cubicBezTo>
                    <a:pt x="3333" y="2638"/>
                    <a:pt x="3226" y="2678"/>
                    <a:pt x="3119" y="2678"/>
                  </a:cubicBezTo>
                  <a:cubicBezTo>
                    <a:pt x="3011" y="2678"/>
                    <a:pt x="2902" y="2637"/>
                    <a:pt x="2820" y="2555"/>
                  </a:cubicBezTo>
                  <a:cubicBezTo>
                    <a:pt x="2656" y="2391"/>
                    <a:pt x="2656" y="2126"/>
                    <a:pt x="2816" y="1962"/>
                  </a:cubicBezTo>
                  <a:lnTo>
                    <a:pt x="3097" y="1678"/>
                  </a:lnTo>
                  <a:cubicBezTo>
                    <a:pt x="3181" y="1594"/>
                    <a:pt x="3290" y="1552"/>
                    <a:pt x="3399" y="1552"/>
                  </a:cubicBezTo>
                  <a:close/>
                  <a:moveTo>
                    <a:pt x="1" y="1"/>
                  </a:moveTo>
                  <a:lnTo>
                    <a:pt x="1" y="2828"/>
                  </a:lnTo>
                  <a:cubicBezTo>
                    <a:pt x="1" y="3530"/>
                    <a:pt x="570" y="4099"/>
                    <a:pt x="1276" y="4099"/>
                  </a:cubicBezTo>
                  <a:lnTo>
                    <a:pt x="5234" y="4099"/>
                  </a:lnTo>
                  <a:cubicBezTo>
                    <a:pt x="5940" y="4099"/>
                    <a:pt x="6509" y="3530"/>
                    <a:pt x="6509" y="2828"/>
                  </a:cubicBezTo>
                  <a:lnTo>
                    <a:pt x="65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64" name="Google Shape;964;p55"/>
          <p:cNvGrpSpPr/>
          <p:nvPr/>
        </p:nvGrpSpPr>
        <p:grpSpPr>
          <a:xfrm>
            <a:off x="6588125" y="3336350"/>
            <a:ext cx="313250" cy="367800"/>
            <a:chOff x="6588125" y="3336350"/>
            <a:chExt cx="313250" cy="367800"/>
          </a:xfrm>
        </p:grpSpPr>
        <p:sp>
          <p:nvSpPr>
            <p:cNvPr id="965" name="Google Shape;965;p55"/>
            <p:cNvSpPr/>
            <p:nvPr/>
          </p:nvSpPr>
          <p:spPr>
            <a:xfrm>
              <a:off x="6706188" y="3375200"/>
              <a:ext cx="77125" cy="74350"/>
            </a:xfrm>
            <a:custGeom>
              <a:rect b="b" l="l" r="r" t="t"/>
              <a:pathLst>
                <a:path extrusionOk="0" h="2974" w="3085">
                  <a:moveTo>
                    <a:pt x="1482" y="0"/>
                  </a:moveTo>
                  <a:cubicBezTo>
                    <a:pt x="1292" y="0"/>
                    <a:pt x="1099" y="37"/>
                    <a:pt x="917" y="111"/>
                  </a:cubicBezTo>
                  <a:cubicBezTo>
                    <a:pt x="359" y="342"/>
                    <a:pt x="0" y="884"/>
                    <a:pt x="0" y="1488"/>
                  </a:cubicBezTo>
                  <a:cubicBezTo>
                    <a:pt x="0" y="2307"/>
                    <a:pt x="663" y="2970"/>
                    <a:pt x="1482" y="2974"/>
                  </a:cubicBezTo>
                  <a:cubicBezTo>
                    <a:pt x="2083" y="2974"/>
                    <a:pt x="2625" y="2611"/>
                    <a:pt x="2855" y="2053"/>
                  </a:cubicBezTo>
                  <a:cubicBezTo>
                    <a:pt x="3085" y="1500"/>
                    <a:pt x="2960" y="860"/>
                    <a:pt x="2535" y="435"/>
                  </a:cubicBezTo>
                  <a:cubicBezTo>
                    <a:pt x="2250" y="150"/>
                    <a:pt x="1869" y="0"/>
                    <a:pt x="1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6" name="Google Shape;966;p55"/>
            <p:cNvSpPr/>
            <p:nvPr/>
          </p:nvSpPr>
          <p:spPr>
            <a:xfrm>
              <a:off x="6706138" y="3591000"/>
              <a:ext cx="77225" cy="74300"/>
            </a:xfrm>
            <a:custGeom>
              <a:rect b="b" l="l" r="r" t="t"/>
              <a:pathLst>
                <a:path extrusionOk="0" h="2972" w="3089">
                  <a:moveTo>
                    <a:pt x="1603" y="0"/>
                  </a:moveTo>
                  <a:cubicBezTo>
                    <a:pt x="998" y="0"/>
                    <a:pt x="456" y="359"/>
                    <a:pt x="230" y="916"/>
                  </a:cubicBezTo>
                  <a:cubicBezTo>
                    <a:pt x="0" y="1470"/>
                    <a:pt x="125" y="2110"/>
                    <a:pt x="550" y="2535"/>
                  </a:cubicBezTo>
                  <a:cubicBezTo>
                    <a:pt x="835" y="2820"/>
                    <a:pt x="1216" y="2971"/>
                    <a:pt x="1603" y="2971"/>
                  </a:cubicBezTo>
                  <a:cubicBezTo>
                    <a:pt x="1793" y="2971"/>
                    <a:pt x="1985" y="2934"/>
                    <a:pt x="2168" y="2858"/>
                  </a:cubicBezTo>
                  <a:cubicBezTo>
                    <a:pt x="2726" y="2628"/>
                    <a:pt x="3089" y="2086"/>
                    <a:pt x="3089" y="1486"/>
                  </a:cubicBezTo>
                  <a:cubicBezTo>
                    <a:pt x="3085" y="663"/>
                    <a:pt x="2422" y="0"/>
                    <a:pt x="1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7" name="Google Shape;967;p55"/>
            <p:cNvSpPr/>
            <p:nvPr/>
          </p:nvSpPr>
          <p:spPr>
            <a:xfrm>
              <a:off x="6588125" y="3368125"/>
              <a:ext cx="313250" cy="304200"/>
            </a:xfrm>
            <a:custGeom>
              <a:rect b="b" l="l" r="r" t="t"/>
              <a:pathLst>
                <a:path extrusionOk="0" h="12168" w="12530">
                  <a:moveTo>
                    <a:pt x="10892" y="4813"/>
                  </a:moveTo>
                  <a:cubicBezTo>
                    <a:pt x="10893" y="4813"/>
                    <a:pt x="10893" y="4813"/>
                    <a:pt x="10894" y="4813"/>
                  </a:cubicBezTo>
                  <a:lnTo>
                    <a:pt x="10894" y="4813"/>
                  </a:lnTo>
                  <a:cubicBezTo>
                    <a:pt x="10895" y="4813"/>
                    <a:pt x="10895" y="4813"/>
                    <a:pt x="10896" y="4813"/>
                  </a:cubicBezTo>
                  <a:close/>
                  <a:moveTo>
                    <a:pt x="6084" y="1"/>
                  </a:moveTo>
                  <a:cubicBezTo>
                    <a:pt x="5464" y="1"/>
                    <a:pt x="4934" y="445"/>
                    <a:pt x="4828" y="1057"/>
                  </a:cubicBezTo>
                  <a:cubicBezTo>
                    <a:pt x="4723" y="1670"/>
                    <a:pt x="5074" y="2266"/>
                    <a:pt x="5659" y="2473"/>
                  </a:cubicBezTo>
                  <a:lnTo>
                    <a:pt x="5659" y="4006"/>
                  </a:lnTo>
                  <a:cubicBezTo>
                    <a:pt x="5394" y="4060"/>
                    <a:pt x="5140" y="4165"/>
                    <a:pt x="4914" y="4314"/>
                  </a:cubicBezTo>
                  <a:lnTo>
                    <a:pt x="3690" y="3093"/>
                  </a:lnTo>
                  <a:cubicBezTo>
                    <a:pt x="3530" y="3327"/>
                    <a:pt x="3327" y="3530"/>
                    <a:pt x="3089" y="3694"/>
                  </a:cubicBezTo>
                  <a:lnTo>
                    <a:pt x="4314" y="4914"/>
                  </a:lnTo>
                  <a:cubicBezTo>
                    <a:pt x="4165" y="5140"/>
                    <a:pt x="4060" y="5394"/>
                    <a:pt x="4006" y="5659"/>
                  </a:cubicBezTo>
                  <a:lnTo>
                    <a:pt x="2473" y="5659"/>
                  </a:lnTo>
                  <a:cubicBezTo>
                    <a:pt x="2291" y="5143"/>
                    <a:pt x="1806" y="4810"/>
                    <a:pt x="1274" y="4810"/>
                  </a:cubicBezTo>
                  <a:cubicBezTo>
                    <a:pt x="1203" y="4810"/>
                    <a:pt x="1130" y="4816"/>
                    <a:pt x="1057" y="4828"/>
                  </a:cubicBezTo>
                  <a:cubicBezTo>
                    <a:pt x="445" y="4934"/>
                    <a:pt x="1" y="5464"/>
                    <a:pt x="1" y="6084"/>
                  </a:cubicBezTo>
                  <a:cubicBezTo>
                    <a:pt x="1" y="6704"/>
                    <a:pt x="445" y="7234"/>
                    <a:pt x="1057" y="7340"/>
                  </a:cubicBezTo>
                  <a:cubicBezTo>
                    <a:pt x="1130" y="7352"/>
                    <a:pt x="1203" y="7358"/>
                    <a:pt x="1274" y="7358"/>
                  </a:cubicBezTo>
                  <a:cubicBezTo>
                    <a:pt x="1806" y="7358"/>
                    <a:pt x="2291" y="7024"/>
                    <a:pt x="2473" y="6509"/>
                  </a:cubicBezTo>
                  <a:lnTo>
                    <a:pt x="4002" y="6509"/>
                  </a:lnTo>
                  <a:cubicBezTo>
                    <a:pt x="4056" y="6774"/>
                    <a:pt x="4161" y="7028"/>
                    <a:pt x="4314" y="7254"/>
                  </a:cubicBezTo>
                  <a:lnTo>
                    <a:pt x="2262" y="9305"/>
                  </a:lnTo>
                  <a:cubicBezTo>
                    <a:pt x="2492" y="9473"/>
                    <a:pt x="2695" y="9675"/>
                    <a:pt x="2863" y="9906"/>
                  </a:cubicBezTo>
                  <a:lnTo>
                    <a:pt x="4914" y="7854"/>
                  </a:lnTo>
                  <a:cubicBezTo>
                    <a:pt x="5140" y="8003"/>
                    <a:pt x="5394" y="8108"/>
                    <a:pt x="5659" y="8162"/>
                  </a:cubicBezTo>
                  <a:lnTo>
                    <a:pt x="5659" y="9695"/>
                  </a:lnTo>
                  <a:cubicBezTo>
                    <a:pt x="5074" y="9902"/>
                    <a:pt x="4723" y="10498"/>
                    <a:pt x="4828" y="11111"/>
                  </a:cubicBezTo>
                  <a:cubicBezTo>
                    <a:pt x="4934" y="11723"/>
                    <a:pt x="5464" y="12167"/>
                    <a:pt x="6084" y="12167"/>
                  </a:cubicBezTo>
                  <a:cubicBezTo>
                    <a:pt x="6704" y="12167"/>
                    <a:pt x="7234" y="11723"/>
                    <a:pt x="7340" y="11111"/>
                  </a:cubicBezTo>
                  <a:cubicBezTo>
                    <a:pt x="7445" y="10498"/>
                    <a:pt x="7094" y="9902"/>
                    <a:pt x="6509" y="9695"/>
                  </a:cubicBezTo>
                  <a:lnTo>
                    <a:pt x="6509" y="8162"/>
                  </a:lnTo>
                  <a:cubicBezTo>
                    <a:pt x="6774" y="8108"/>
                    <a:pt x="7028" y="8003"/>
                    <a:pt x="7254" y="7854"/>
                  </a:cubicBezTo>
                  <a:lnTo>
                    <a:pt x="8474" y="9079"/>
                  </a:lnTo>
                  <a:cubicBezTo>
                    <a:pt x="8638" y="8841"/>
                    <a:pt x="8841" y="8638"/>
                    <a:pt x="9075" y="8478"/>
                  </a:cubicBezTo>
                  <a:lnTo>
                    <a:pt x="7850" y="7254"/>
                  </a:lnTo>
                  <a:cubicBezTo>
                    <a:pt x="8003" y="7028"/>
                    <a:pt x="8108" y="6774"/>
                    <a:pt x="8162" y="6509"/>
                  </a:cubicBezTo>
                  <a:lnTo>
                    <a:pt x="9691" y="6509"/>
                  </a:lnTo>
                  <a:cubicBezTo>
                    <a:pt x="9888" y="7062"/>
                    <a:pt x="10391" y="7359"/>
                    <a:pt x="10898" y="7359"/>
                  </a:cubicBezTo>
                  <a:cubicBezTo>
                    <a:pt x="11285" y="7359"/>
                    <a:pt x="11675" y="7186"/>
                    <a:pt x="11933" y="6821"/>
                  </a:cubicBezTo>
                  <a:cubicBezTo>
                    <a:pt x="12530" y="5975"/>
                    <a:pt x="11926" y="4814"/>
                    <a:pt x="10894" y="4813"/>
                  </a:cubicBezTo>
                  <a:lnTo>
                    <a:pt x="10894" y="4813"/>
                  </a:lnTo>
                  <a:cubicBezTo>
                    <a:pt x="10353" y="4814"/>
                    <a:pt x="9874" y="5153"/>
                    <a:pt x="9695" y="5659"/>
                  </a:cubicBezTo>
                  <a:lnTo>
                    <a:pt x="8162" y="5659"/>
                  </a:lnTo>
                  <a:cubicBezTo>
                    <a:pt x="8108" y="5394"/>
                    <a:pt x="8003" y="5140"/>
                    <a:pt x="7854" y="4914"/>
                  </a:cubicBezTo>
                  <a:lnTo>
                    <a:pt x="9906" y="2863"/>
                  </a:lnTo>
                  <a:cubicBezTo>
                    <a:pt x="9675" y="2695"/>
                    <a:pt x="9473" y="2492"/>
                    <a:pt x="9305" y="2262"/>
                  </a:cubicBezTo>
                  <a:lnTo>
                    <a:pt x="7254" y="4314"/>
                  </a:lnTo>
                  <a:cubicBezTo>
                    <a:pt x="7028" y="4165"/>
                    <a:pt x="6774" y="4060"/>
                    <a:pt x="6509" y="4006"/>
                  </a:cubicBezTo>
                  <a:lnTo>
                    <a:pt x="6509" y="2473"/>
                  </a:lnTo>
                  <a:cubicBezTo>
                    <a:pt x="7094" y="2266"/>
                    <a:pt x="7445" y="1670"/>
                    <a:pt x="7340" y="1057"/>
                  </a:cubicBezTo>
                  <a:cubicBezTo>
                    <a:pt x="7234" y="445"/>
                    <a:pt x="6704" y="1"/>
                    <a:pt x="6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8" name="Google Shape;968;p55"/>
            <p:cNvSpPr/>
            <p:nvPr/>
          </p:nvSpPr>
          <p:spPr>
            <a:xfrm>
              <a:off x="6695113" y="3608625"/>
              <a:ext cx="99275" cy="95525"/>
            </a:xfrm>
            <a:custGeom>
              <a:rect b="b" l="l" r="r" t="t"/>
              <a:pathLst>
                <a:path extrusionOk="0" h="3821" w="3971">
                  <a:moveTo>
                    <a:pt x="2059" y="1"/>
                  </a:moveTo>
                  <a:cubicBezTo>
                    <a:pt x="1287" y="1"/>
                    <a:pt x="593" y="469"/>
                    <a:pt x="297" y="1182"/>
                  </a:cubicBezTo>
                  <a:cubicBezTo>
                    <a:pt x="0" y="1896"/>
                    <a:pt x="164" y="2715"/>
                    <a:pt x="710" y="3261"/>
                  </a:cubicBezTo>
                  <a:cubicBezTo>
                    <a:pt x="1075" y="3626"/>
                    <a:pt x="1564" y="3820"/>
                    <a:pt x="2061" y="3820"/>
                  </a:cubicBezTo>
                  <a:cubicBezTo>
                    <a:pt x="2307" y="3820"/>
                    <a:pt x="2556" y="3773"/>
                    <a:pt x="2792" y="3674"/>
                  </a:cubicBezTo>
                  <a:cubicBezTo>
                    <a:pt x="3506" y="3382"/>
                    <a:pt x="3970" y="2684"/>
                    <a:pt x="3970" y="1912"/>
                  </a:cubicBezTo>
                  <a:cubicBezTo>
                    <a:pt x="3970" y="855"/>
                    <a:pt x="3116" y="1"/>
                    <a:pt x="2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9" name="Google Shape;969;p55"/>
            <p:cNvSpPr/>
            <p:nvPr/>
          </p:nvSpPr>
          <p:spPr>
            <a:xfrm>
              <a:off x="6695063" y="3336350"/>
              <a:ext cx="99375" cy="95500"/>
            </a:xfrm>
            <a:custGeom>
              <a:rect b="b" l="l" r="r" t="t"/>
              <a:pathLst>
                <a:path extrusionOk="0" h="3820" w="3975">
                  <a:moveTo>
                    <a:pt x="2064" y="0"/>
                  </a:moveTo>
                  <a:cubicBezTo>
                    <a:pt x="1292" y="0"/>
                    <a:pt x="594" y="464"/>
                    <a:pt x="297" y="1178"/>
                  </a:cubicBezTo>
                  <a:cubicBezTo>
                    <a:pt x="1" y="1892"/>
                    <a:pt x="165" y="2711"/>
                    <a:pt x="711" y="3260"/>
                  </a:cubicBezTo>
                  <a:cubicBezTo>
                    <a:pt x="1078" y="3625"/>
                    <a:pt x="1566" y="3820"/>
                    <a:pt x="2063" y="3820"/>
                  </a:cubicBezTo>
                  <a:cubicBezTo>
                    <a:pt x="2308" y="3820"/>
                    <a:pt x="2556" y="3772"/>
                    <a:pt x="2793" y="3674"/>
                  </a:cubicBezTo>
                  <a:cubicBezTo>
                    <a:pt x="3507" y="3377"/>
                    <a:pt x="3974" y="2679"/>
                    <a:pt x="3974" y="1907"/>
                  </a:cubicBezTo>
                  <a:cubicBezTo>
                    <a:pt x="3971" y="854"/>
                    <a:pt x="3117" y="0"/>
                    <a:pt x="2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70" name="Google Shape;970;p55"/>
          <p:cNvGrpSpPr/>
          <p:nvPr/>
        </p:nvGrpSpPr>
        <p:grpSpPr>
          <a:xfrm>
            <a:off x="4709538" y="2174750"/>
            <a:ext cx="331600" cy="367850"/>
            <a:chOff x="4811750" y="1383700"/>
            <a:chExt cx="331600" cy="367850"/>
          </a:xfrm>
        </p:grpSpPr>
        <p:sp>
          <p:nvSpPr>
            <p:cNvPr id="971" name="Google Shape;971;p55"/>
            <p:cNvSpPr/>
            <p:nvPr/>
          </p:nvSpPr>
          <p:spPr>
            <a:xfrm>
              <a:off x="5022625" y="1383700"/>
              <a:ext cx="120725" cy="107475"/>
            </a:xfrm>
            <a:custGeom>
              <a:rect b="b" l="l" r="r" t="t"/>
              <a:pathLst>
                <a:path extrusionOk="0" h="4299" w="4829">
                  <a:moveTo>
                    <a:pt x="2113" y="1"/>
                  </a:moveTo>
                  <a:cubicBezTo>
                    <a:pt x="1191" y="1"/>
                    <a:pt x="289" y="577"/>
                    <a:pt x="1" y="1584"/>
                  </a:cubicBezTo>
                  <a:lnTo>
                    <a:pt x="2711" y="4298"/>
                  </a:lnTo>
                  <a:cubicBezTo>
                    <a:pt x="4298" y="3842"/>
                    <a:pt x="4828" y="1861"/>
                    <a:pt x="3686" y="672"/>
                  </a:cubicBezTo>
                  <a:cubicBezTo>
                    <a:pt x="3242" y="213"/>
                    <a:pt x="2674" y="1"/>
                    <a:pt x="2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2" name="Google Shape;972;p55"/>
            <p:cNvSpPr/>
            <p:nvPr/>
          </p:nvSpPr>
          <p:spPr>
            <a:xfrm>
              <a:off x="4852263" y="1450300"/>
              <a:ext cx="240625" cy="234300"/>
            </a:xfrm>
            <a:custGeom>
              <a:rect b="b" l="l" r="r" t="t"/>
              <a:pathLst>
                <a:path extrusionOk="0" h="9372" w="9625">
                  <a:moveTo>
                    <a:pt x="5463" y="0"/>
                  </a:moveTo>
                  <a:cubicBezTo>
                    <a:pt x="5137" y="0"/>
                    <a:pt x="4811" y="125"/>
                    <a:pt x="4563" y="375"/>
                  </a:cubicBezTo>
                  <a:cubicBezTo>
                    <a:pt x="4075" y="862"/>
                    <a:pt x="4064" y="1646"/>
                    <a:pt x="4539" y="2149"/>
                  </a:cubicBezTo>
                  <a:lnTo>
                    <a:pt x="4641" y="2247"/>
                  </a:lnTo>
                  <a:lnTo>
                    <a:pt x="4040" y="2847"/>
                  </a:lnTo>
                  <a:lnTo>
                    <a:pt x="5039" y="3850"/>
                  </a:lnTo>
                  <a:cubicBezTo>
                    <a:pt x="5206" y="4013"/>
                    <a:pt x="5206" y="4282"/>
                    <a:pt x="5039" y="4450"/>
                  </a:cubicBezTo>
                  <a:cubicBezTo>
                    <a:pt x="4957" y="4532"/>
                    <a:pt x="4849" y="4573"/>
                    <a:pt x="4740" y="4573"/>
                  </a:cubicBezTo>
                  <a:cubicBezTo>
                    <a:pt x="4631" y="4573"/>
                    <a:pt x="4522" y="4532"/>
                    <a:pt x="4438" y="4450"/>
                  </a:cubicBezTo>
                  <a:lnTo>
                    <a:pt x="3440" y="3452"/>
                  </a:lnTo>
                  <a:lnTo>
                    <a:pt x="2839" y="4048"/>
                  </a:lnTo>
                  <a:lnTo>
                    <a:pt x="3838" y="5051"/>
                  </a:lnTo>
                  <a:cubicBezTo>
                    <a:pt x="4005" y="5214"/>
                    <a:pt x="4005" y="5483"/>
                    <a:pt x="3838" y="5651"/>
                  </a:cubicBezTo>
                  <a:cubicBezTo>
                    <a:pt x="3756" y="5733"/>
                    <a:pt x="3647" y="5774"/>
                    <a:pt x="3539" y="5774"/>
                  </a:cubicBezTo>
                  <a:cubicBezTo>
                    <a:pt x="3430" y="5774"/>
                    <a:pt x="3321" y="5733"/>
                    <a:pt x="3237" y="5651"/>
                  </a:cubicBezTo>
                  <a:lnTo>
                    <a:pt x="2239" y="4649"/>
                  </a:lnTo>
                  <a:lnTo>
                    <a:pt x="539" y="6349"/>
                  </a:lnTo>
                  <a:cubicBezTo>
                    <a:pt x="496" y="6396"/>
                    <a:pt x="461" y="6447"/>
                    <a:pt x="441" y="6505"/>
                  </a:cubicBezTo>
                  <a:lnTo>
                    <a:pt x="0" y="7698"/>
                  </a:lnTo>
                  <a:cubicBezTo>
                    <a:pt x="59" y="7691"/>
                    <a:pt x="121" y="7687"/>
                    <a:pt x="180" y="7687"/>
                  </a:cubicBezTo>
                  <a:cubicBezTo>
                    <a:pt x="507" y="7687"/>
                    <a:pt x="819" y="7812"/>
                    <a:pt x="1057" y="8038"/>
                  </a:cubicBezTo>
                  <a:cubicBezTo>
                    <a:pt x="1467" y="8435"/>
                    <a:pt x="1821" y="8884"/>
                    <a:pt x="2118" y="9371"/>
                  </a:cubicBezTo>
                  <a:lnTo>
                    <a:pt x="2987" y="9048"/>
                  </a:lnTo>
                  <a:cubicBezTo>
                    <a:pt x="3042" y="9028"/>
                    <a:pt x="3097" y="8997"/>
                    <a:pt x="3140" y="8950"/>
                  </a:cubicBezTo>
                  <a:lnTo>
                    <a:pt x="7242" y="4852"/>
                  </a:lnTo>
                  <a:lnTo>
                    <a:pt x="7339" y="4949"/>
                  </a:lnTo>
                  <a:cubicBezTo>
                    <a:pt x="7586" y="5188"/>
                    <a:pt x="7905" y="5307"/>
                    <a:pt x="8224" y="5307"/>
                  </a:cubicBezTo>
                  <a:cubicBezTo>
                    <a:pt x="8551" y="5307"/>
                    <a:pt x="8879" y="5182"/>
                    <a:pt x="9129" y="4934"/>
                  </a:cubicBezTo>
                  <a:cubicBezTo>
                    <a:pt x="9621" y="4442"/>
                    <a:pt x="9625" y="3647"/>
                    <a:pt x="9141" y="3148"/>
                  </a:cubicBezTo>
                  <a:lnTo>
                    <a:pt x="6337" y="348"/>
                  </a:lnTo>
                  <a:cubicBezTo>
                    <a:pt x="6092" y="116"/>
                    <a:pt x="5778" y="0"/>
                    <a:pt x="5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3" name="Google Shape;973;p55"/>
            <p:cNvSpPr/>
            <p:nvPr/>
          </p:nvSpPr>
          <p:spPr>
            <a:xfrm>
              <a:off x="4811750" y="1641950"/>
              <a:ext cx="81425" cy="109600"/>
            </a:xfrm>
            <a:custGeom>
              <a:rect b="b" l="l" r="r" t="t"/>
              <a:pathLst>
                <a:path extrusionOk="0" h="4384" w="3257">
                  <a:moveTo>
                    <a:pt x="1629" y="1"/>
                  </a:moveTo>
                  <a:cubicBezTo>
                    <a:pt x="1524" y="1"/>
                    <a:pt x="1420" y="40"/>
                    <a:pt x="1338" y="118"/>
                  </a:cubicBezTo>
                  <a:cubicBezTo>
                    <a:pt x="1198" y="247"/>
                    <a:pt x="1" y="1420"/>
                    <a:pt x="1" y="2547"/>
                  </a:cubicBezTo>
                  <a:cubicBezTo>
                    <a:pt x="1" y="3904"/>
                    <a:pt x="878" y="4384"/>
                    <a:pt x="1631" y="4384"/>
                  </a:cubicBezTo>
                  <a:cubicBezTo>
                    <a:pt x="2379" y="4384"/>
                    <a:pt x="3257" y="3904"/>
                    <a:pt x="3257" y="2547"/>
                  </a:cubicBezTo>
                  <a:cubicBezTo>
                    <a:pt x="3257" y="1420"/>
                    <a:pt x="2060" y="247"/>
                    <a:pt x="1923" y="118"/>
                  </a:cubicBezTo>
                  <a:cubicBezTo>
                    <a:pt x="1839" y="40"/>
                    <a:pt x="1734" y="1"/>
                    <a:pt x="1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74" name="Google Shape;974;p55"/>
          <p:cNvGrpSpPr/>
          <p:nvPr/>
        </p:nvGrpSpPr>
        <p:grpSpPr>
          <a:xfrm>
            <a:off x="6611625" y="2726950"/>
            <a:ext cx="266250" cy="367850"/>
            <a:chOff x="6659875" y="1935900"/>
            <a:chExt cx="266250" cy="367850"/>
          </a:xfrm>
        </p:grpSpPr>
        <p:sp>
          <p:nvSpPr>
            <p:cNvPr id="975" name="Google Shape;975;p55"/>
            <p:cNvSpPr/>
            <p:nvPr/>
          </p:nvSpPr>
          <p:spPr>
            <a:xfrm>
              <a:off x="6659875" y="2046450"/>
              <a:ext cx="217225" cy="60950"/>
            </a:xfrm>
            <a:custGeom>
              <a:rect b="b" l="l" r="r" t="t"/>
              <a:pathLst>
                <a:path extrusionOk="0" h="2438" w="8689">
                  <a:moveTo>
                    <a:pt x="2242" y="0"/>
                  </a:moveTo>
                  <a:lnTo>
                    <a:pt x="796" y="577"/>
                  </a:lnTo>
                  <a:cubicBezTo>
                    <a:pt x="316" y="768"/>
                    <a:pt x="0" y="1232"/>
                    <a:pt x="4" y="1747"/>
                  </a:cubicBezTo>
                  <a:lnTo>
                    <a:pt x="4" y="2437"/>
                  </a:lnTo>
                  <a:lnTo>
                    <a:pt x="8685" y="2437"/>
                  </a:lnTo>
                  <a:lnTo>
                    <a:pt x="8688" y="1747"/>
                  </a:lnTo>
                  <a:cubicBezTo>
                    <a:pt x="8688" y="1232"/>
                    <a:pt x="8373" y="768"/>
                    <a:pt x="7893" y="577"/>
                  </a:cubicBezTo>
                  <a:lnTo>
                    <a:pt x="6446" y="0"/>
                  </a:lnTo>
                  <a:cubicBezTo>
                    <a:pt x="6138" y="129"/>
                    <a:pt x="5807" y="199"/>
                    <a:pt x="5471" y="199"/>
                  </a:cubicBezTo>
                  <a:lnTo>
                    <a:pt x="3217" y="199"/>
                  </a:lnTo>
                  <a:cubicBezTo>
                    <a:pt x="2882" y="199"/>
                    <a:pt x="2551" y="129"/>
                    <a:pt x="2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6" name="Google Shape;976;p55"/>
            <p:cNvSpPr/>
            <p:nvPr/>
          </p:nvSpPr>
          <p:spPr>
            <a:xfrm>
              <a:off x="6660050" y="2128425"/>
              <a:ext cx="217050" cy="77050"/>
            </a:xfrm>
            <a:custGeom>
              <a:rect b="b" l="l" r="r" t="t"/>
              <a:pathLst>
                <a:path extrusionOk="0" h="3082" w="8682">
                  <a:moveTo>
                    <a:pt x="5478" y="1120"/>
                  </a:moveTo>
                  <a:cubicBezTo>
                    <a:pt x="5710" y="1120"/>
                    <a:pt x="5897" y="1308"/>
                    <a:pt x="5897" y="1541"/>
                  </a:cubicBezTo>
                  <a:cubicBezTo>
                    <a:pt x="5897" y="1774"/>
                    <a:pt x="5710" y="1959"/>
                    <a:pt x="5479" y="1959"/>
                  </a:cubicBezTo>
                  <a:cubicBezTo>
                    <a:pt x="5474" y="1959"/>
                    <a:pt x="5469" y="1958"/>
                    <a:pt x="5464" y="1958"/>
                  </a:cubicBezTo>
                  <a:lnTo>
                    <a:pt x="3222" y="1958"/>
                  </a:lnTo>
                  <a:cubicBezTo>
                    <a:pt x="3220" y="1958"/>
                    <a:pt x="3217" y="1958"/>
                    <a:pt x="3215" y="1958"/>
                  </a:cubicBezTo>
                  <a:cubicBezTo>
                    <a:pt x="2984" y="1958"/>
                    <a:pt x="2801" y="1769"/>
                    <a:pt x="2801" y="1541"/>
                  </a:cubicBezTo>
                  <a:cubicBezTo>
                    <a:pt x="2801" y="1307"/>
                    <a:pt x="2988" y="1120"/>
                    <a:pt x="3222" y="1120"/>
                  </a:cubicBezTo>
                  <a:lnTo>
                    <a:pt x="5464" y="1120"/>
                  </a:lnTo>
                  <a:cubicBezTo>
                    <a:pt x="5469" y="1120"/>
                    <a:pt x="5474" y="1120"/>
                    <a:pt x="5478" y="1120"/>
                  </a:cubicBezTo>
                  <a:close/>
                  <a:moveTo>
                    <a:pt x="1" y="1"/>
                  </a:moveTo>
                  <a:lnTo>
                    <a:pt x="1" y="3081"/>
                  </a:lnTo>
                  <a:lnTo>
                    <a:pt x="5039" y="3081"/>
                  </a:lnTo>
                  <a:cubicBezTo>
                    <a:pt x="5570" y="1888"/>
                    <a:pt x="6747" y="1120"/>
                    <a:pt x="8054" y="1120"/>
                  </a:cubicBezTo>
                  <a:cubicBezTo>
                    <a:pt x="8264" y="1120"/>
                    <a:pt x="8475" y="1139"/>
                    <a:pt x="8681" y="1182"/>
                  </a:cubicBezTo>
                  <a:lnTo>
                    <a:pt x="86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7" name="Google Shape;977;p55"/>
            <p:cNvSpPr/>
            <p:nvPr/>
          </p:nvSpPr>
          <p:spPr>
            <a:xfrm>
              <a:off x="6660050" y="2226400"/>
              <a:ext cx="146475" cy="73550"/>
            </a:xfrm>
            <a:custGeom>
              <a:rect b="b" l="l" r="r" t="t"/>
              <a:pathLst>
                <a:path extrusionOk="0" h="2942" w="5859">
                  <a:moveTo>
                    <a:pt x="1" y="1"/>
                  </a:moveTo>
                  <a:lnTo>
                    <a:pt x="1" y="1682"/>
                  </a:lnTo>
                  <a:cubicBezTo>
                    <a:pt x="1" y="2376"/>
                    <a:pt x="563" y="2941"/>
                    <a:pt x="1261" y="2941"/>
                  </a:cubicBezTo>
                  <a:lnTo>
                    <a:pt x="5858" y="2941"/>
                  </a:lnTo>
                  <a:cubicBezTo>
                    <a:pt x="5706" y="2809"/>
                    <a:pt x="5570" y="2660"/>
                    <a:pt x="5445" y="2500"/>
                  </a:cubicBezTo>
                  <a:cubicBezTo>
                    <a:pt x="4899" y="1791"/>
                    <a:pt x="4661" y="890"/>
                    <a:pt x="4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8" name="Google Shape;978;p55"/>
            <p:cNvSpPr/>
            <p:nvPr/>
          </p:nvSpPr>
          <p:spPr>
            <a:xfrm>
              <a:off x="6702075" y="1935900"/>
              <a:ext cx="133000" cy="94575"/>
            </a:xfrm>
            <a:custGeom>
              <a:rect b="b" l="l" r="r" t="t"/>
              <a:pathLst>
                <a:path extrusionOk="0" h="3783" w="5320">
                  <a:moveTo>
                    <a:pt x="3668" y="0"/>
                  </a:moveTo>
                  <a:cubicBezTo>
                    <a:pt x="3665" y="0"/>
                    <a:pt x="3662" y="0"/>
                    <a:pt x="3659" y="0"/>
                  </a:cubicBezTo>
                  <a:lnTo>
                    <a:pt x="1662" y="0"/>
                  </a:lnTo>
                  <a:cubicBezTo>
                    <a:pt x="941" y="0"/>
                    <a:pt x="293" y="437"/>
                    <a:pt x="28" y="1104"/>
                  </a:cubicBezTo>
                  <a:cubicBezTo>
                    <a:pt x="9" y="1154"/>
                    <a:pt x="1" y="1209"/>
                    <a:pt x="1" y="1260"/>
                  </a:cubicBezTo>
                  <a:lnTo>
                    <a:pt x="1" y="2660"/>
                  </a:lnTo>
                  <a:cubicBezTo>
                    <a:pt x="1" y="2722"/>
                    <a:pt x="12" y="2784"/>
                    <a:pt x="40" y="2843"/>
                  </a:cubicBezTo>
                  <a:cubicBezTo>
                    <a:pt x="317" y="3416"/>
                    <a:pt x="894" y="3779"/>
                    <a:pt x="1529" y="3783"/>
                  </a:cubicBezTo>
                  <a:lnTo>
                    <a:pt x="3787" y="3783"/>
                  </a:lnTo>
                  <a:cubicBezTo>
                    <a:pt x="4423" y="3779"/>
                    <a:pt x="5000" y="3416"/>
                    <a:pt x="5277" y="2843"/>
                  </a:cubicBezTo>
                  <a:cubicBezTo>
                    <a:pt x="5304" y="2784"/>
                    <a:pt x="5320" y="2722"/>
                    <a:pt x="5320" y="2660"/>
                  </a:cubicBezTo>
                  <a:lnTo>
                    <a:pt x="5320" y="1260"/>
                  </a:lnTo>
                  <a:cubicBezTo>
                    <a:pt x="5320" y="1209"/>
                    <a:pt x="5308" y="1154"/>
                    <a:pt x="5289" y="1104"/>
                  </a:cubicBezTo>
                  <a:cubicBezTo>
                    <a:pt x="5025" y="440"/>
                    <a:pt x="4382" y="0"/>
                    <a:pt x="3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9" name="Google Shape;979;p55"/>
            <p:cNvSpPr/>
            <p:nvPr/>
          </p:nvSpPr>
          <p:spPr>
            <a:xfrm>
              <a:off x="6806500" y="2299925"/>
              <a:ext cx="8400" cy="3825"/>
            </a:xfrm>
            <a:custGeom>
              <a:rect b="b" l="l" r="r" t="t"/>
              <a:pathLst>
                <a:path extrusionOk="0" h="153" w="336">
                  <a:moveTo>
                    <a:pt x="0" y="0"/>
                  </a:moveTo>
                  <a:cubicBezTo>
                    <a:pt x="59" y="55"/>
                    <a:pt x="117" y="105"/>
                    <a:pt x="183" y="152"/>
                  </a:cubicBezTo>
                  <a:lnTo>
                    <a:pt x="3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0" name="Google Shape;980;p55"/>
            <p:cNvSpPr/>
            <p:nvPr/>
          </p:nvSpPr>
          <p:spPr>
            <a:xfrm>
              <a:off x="6796350" y="2177375"/>
              <a:ext cx="100250" cy="96525"/>
            </a:xfrm>
            <a:custGeom>
              <a:rect b="b" l="l" r="r" t="t"/>
              <a:pathLst>
                <a:path extrusionOk="0" h="3861" w="4010">
                  <a:moveTo>
                    <a:pt x="2602" y="0"/>
                  </a:moveTo>
                  <a:cubicBezTo>
                    <a:pt x="1767" y="0"/>
                    <a:pt x="995" y="425"/>
                    <a:pt x="543" y="1123"/>
                  </a:cubicBezTo>
                  <a:cubicBezTo>
                    <a:pt x="1" y="1962"/>
                    <a:pt x="20" y="3046"/>
                    <a:pt x="597" y="3861"/>
                  </a:cubicBezTo>
                  <a:lnTo>
                    <a:pt x="4009" y="449"/>
                  </a:lnTo>
                  <a:cubicBezTo>
                    <a:pt x="3596" y="160"/>
                    <a:pt x="3105" y="4"/>
                    <a:pt x="2598" y="4"/>
                  </a:cubicBezTo>
                  <a:lnTo>
                    <a:pt x="2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1" name="Google Shape;981;p55"/>
            <p:cNvSpPr/>
            <p:nvPr/>
          </p:nvSpPr>
          <p:spPr>
            <a:xfrm>
              <a:off x="6826000" y="2203400"/>
              <a:ext cx="100125" cy="96550"/>
            </a:xfrm>
            <a:custGeom>
              <a:rect b="b" l="l" r="r" t="t"/>
              <a:pathLst>
                <a:path extrusionOk="0" h="3862" w="4005">
                  <a:moveTo>
                    <a:pt x="3412" y="1"/>
                  </a:moveTo>
                  <a:cubicBezTo>
                    <a:pt x="3413" y="1"/>
                    <a:pt x="3413" y="2"/>
                    <a:pt x="3414" y="3"/>
                  </a:cubicBezTo>
                  <a:lnTo>
                    <a:pt x="3414" y="3"/>
                  </a:lnTo>
                  <a:lnTo>
                    <a:pt x="3416" y="1"/>
                  </a:lnTo>
                  <a:close/>
                  <a:moveTo>
                    <a:pt x="3414" y="3"/>
                  </a:moveTo>
                  <a:lnTo>
                    <a:pt x="608" y="2808"/>
                  </a:lnTo>
                  <a:lnTo>
                    <a:pt x="0" y="3413"/>
                  </a:lnTo>
                  <a:cubicBezTo>
                    <a:pt x="308" y="3631"/>
                    <a:pt x="667" y="3775"/>
                    <a:pt x="1041" y="3834"/>
                  </a:cubicBezTo>
                  <a:cubicBezTo>
                    <a:pt x="1162" y="3853"/>
                    <a:pt x="1287" y="3861"/>
                    <a:pt x="1408" y="3861"/>
                  </a:cubicBezTo>
                  <a:cubicBezTo>
                    <a:pt x="2324" y="3861"/>
                    <a:pt x="3163" y="3350"/>
                    <a:pt x="3584" y="2539"/>
                  </a:cubicBezTo>
                  <a:cubicBezTo>
                    <a:pt x="4005" y="1729"/>
                    <a:pt x="3939" y="751"/>
                    <a:pt x="3414" y="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82" name="Google Shape;982;p55"/>
          <p:cNvGrpSpPr/>
          <p:nvPr/>
        </p:nvGrpSpPr>
        <p:grpSpPr>
          <a:xfrm>
            <a:off x="7218725" y="2726925"/>
            <a:ext cx="287725" cy="367900"/>
            <a:chOff x="7264975" y="1935875"/>
            <a:chExt cx="287725" cy="367900"/>
          </a:xfrm>
        </p:grpSpPr>
        <p:sp>
          <p:nvSpPr>
            <p:cNvPr id="983" name="Google Shape;983;p55"/>
            <p:cNvSpPr/>
            <p:nvPr/>
          </p:nvSpPr>
          <p:spPr>
            <a:xfrm>
              <a:off x="7338000" y="2222600"/>
              <a:ext cx="25175" cy="25075"/>
            </a:xfrm>
            <a:custGeom>
              <a:rect b="b" l="l" r="r" t="t"/>
              <a:pathLst>
                <a:path extrusionOk="0" h="1003" w="1007">
                  <a:moveTo>
                    <a:pt x="504" y="1"/>
                  </a:moveTo>
                  <a:cubicBezTo>
                    <a:pt x="231" y="1"/>
                    <a:pt x="9" y="219"/>
                    <a:pt x="9" y="492"/>
                  </a:cubicBezTo>
                  <a:cubicBezTo>
                    <a:pt x="1" y="773"/>
                    <a:pt x="223" y="1003"/>
                    <a:pt x="504" y="1003"/>
                  </a:cubicBezTo>
                  <a:cubicBezTo>
                    <a:pt x="781" y="1003"/>
                    <a:pt x="1007" y="773"/>
                    <a:pt x="999" y="492"/>
                  </a:cubicBezTo>
                  <a:lnTo>
                    <a:pt x="9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4" name="Google Shape;984;p55"/>
            <p:cNvSpPr/>
            <p:nvPr/>
          </p:nvSpPr>
          <p:spPr>
            <a:xfrm>
              <a:off x="7454700" y="2222600"/>
              <a:ext cx="28850" cy="24725"/>
            </a:xfrm>
            <a:custGeom>
              <a:rect b="b" l="l" r="r" t="t"/>
              <a:pathLst>
                <a:path extrusionOk="0" h="989" w="1154">
                  <a:moveTo>
                    <a:pt x="501" y="1"/>
                  </a:moveTo>
                  <a:cubicBezTo>
                    <a:pt x="499" y="1"/>
                    <a:pt x="497" y="1"/>
                    <a:pt x="496" y="1"/>
                  </a:cubicBezTo>
                  <a:lnTo>
                    <a:pt x="1" y="1"/>
                  </a:lnTo>
                  <a:lnTo>
                    <a:pt x="1" y="492"/>
                  </a:lnTo>
                  <a:cubicBezTo>
                    <a:pt x="1" y="791"/>
                    <a:pt x="246" y="989"/>
                    <a:pt x="499" y="989"/>
                  </a:cubicBezTo>
                  <a:cubicBezTo>
                    <a:pt x="620" y="989"/>
                    <a:pt x="743" y="944"/>
                    <a:pt x="843" y="843"/>
                  </a:cubicBezTo>
                  <a:cubicBezTo>
                    <a:pt x="1154" y="532"/>
                    <a:pt x="938"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5" name="Google Shape;985;p55"/>
            <p:cNvSpPr/>
            <p:nvPr/>
          </p:nvSpPr>
          <p:spPr>
            <a:xfrm>
              <a:off x="7264975" y="1935875"/>
              <a:ext cx="287725" cy="367900"/>
            </a:xfrm>
            <a:custGeom>
              <a:rect b="b" l="l" r="r" t="t"/>
              <a:pathLst>
                <a:path extrusionOk="0" h="14716" w="11509">
                  <a:moveTo>
                    <a:pt x="4341" y="10620"/>
                  </a:moveTo>
                  <a:cubicBezTo>
                    <a:pt x="4575" y="10620"/>
                    <a:pt x="4766" y="10811"/>
                    <a:pt x="4766" y="11045"/>
                  </a:cubicBezTo>
                  <a:lnTo>
                    <a:pt x="4766" y="11961"/>
                  </a:lnTo>
                  <a:cubicBezTo>
                    <a:pt x="4766" y="12503"/>
                    <a:pt x="4439" y="12994"/>
                    <a:pt x="3940" y="13201"/>
                  </a:cubicBezTo>
                  <a:cubicBezTo>
                    <a:pt x="3773" y="13270"/>
                    <a:pt x="3598" y="13303"/>
                    <a:pt x="3425" y="13303"/>
                  </a:cubicBezTo>
                  <a:cubicBezTo>
                    <a:pt x="3076" y="13303"/>
                    <a:pt x="2733" y="13167"/>
                    <a:pt x="2477" y="12909"/>
                  </a:cubicBezTo>
                  <a:cubicBezTo>
                    <a:pt x="1631" y="12066"/>
                    <a:pt x="2231" y="10620"/>
                    <a:pt x="3425" y="10620"/>
                  </a:cubicBezTo>
                  <a:close/>
                  <a:moveTo>
                    <a:pt x="8134" y="10619"/>
                  </a:moveTo>
                  <a:cubicBezTo>
                    <a:pt x="8872" y="10619"/>
                    <a:pt x="9477" y="11217"/>
                    <a:pt x="9477" y="11961"/>
                  </a:cubicBezTo>
                  <a:cubicBezTo>
                    <a:pt x="9477" y="12705"/>
                    <a:pt x="8872" y="13303"/>
                    <a:pt x="8134" y="13303"/>
                  </a:cubicBezTo>
                  <a:cubicBezTo>
                    <a:pt x="8118" y="13303"/>
                    <a:pt x="8101" y="13303"/>
                    <a:pt x="8085" y="13303"/>
                  </a:cubicBezTo>
                  <a:cubicBezTo>
                    <a:pt x="7344" y="13303"/>
                    <a:pt x="6743" y="12702"/>
                    <a:pt x="6743" y="11961"/>
                  </a:cubicBezTo>
                  <a:lnTo>
                    <a:pt x="6743" y="11045"/>
                  </a:lnTo>
                  <a:cubicBezTo>
                    <a:pt x="6743" y="10811"/>
                    <a:pt x="6934" y="10620"/>
                    <a:pt x="7168" y="10620"/>
                  </a:cubicBezTo>
                  <a:lnTo>
                    <a:pt x="8085" y="10620"/>
                  </a:lnTo>
                  <a:cubicBezTo>
                    <a:pt x="8101" y="10619"/>
                    <a:pt x="8118" y="10619"/>
                    <a:pt x="8134" y="10619"/>
                  </a:cubicBezTo>
                  <a:close/>
                  <a:moveTo>
                    <a:pt x="4295" y="1"/>
                  </a:moveTo>
                  <a:cubicBezTo>
                    <a:pt x="3992" y="1"/>
                    <a:pt x="3687" y="109"/>
                    <a:pt x="3444" y="329"/>
                  </a:cubicBezTo>
                  <a:lnTo>
                    <a:pt x="2095" y="1452"/>
                  </a:lnTo>
                  <a:cubicBezTo>
                    <a:pt x="1998" y="1530"/>
                    <a:pt x="1943" y="1651"/>
                    <a:pt x="1943" y="1775"/>
                  </a:cubicBezTo>
                  <a:lnTo>
                    <a:pt x="1943" y="4918"/>
                  </a:lnTo>
                  <a:cubicBezTo>
                    <a:pt x="1943" y="5047"/>
                    <a:pt x="2001" y="5172"/>
                    <a:pt x="2103" y="5250"/>
                  </a:cubicBezTo>
                  <a:lnTo>
                    <a:pt x="3635" y="6451"/>
                  </a:lnTo>
                  <a:lnTo>
                    <a:pt x="3635" y="9208"/>
                  </a:lnTo>
                  <a:lnTo>
                    <a:pt x="3425" y="9208"/>
                  </a:lnTo>
                  <a:cubicBezTo>
                    <a:pt x="1327" y="9208"/>
                    <a:pt x="1" y="11458"/>
                    <a:pt x="1015" y="13295"/>
                  </a:cubicBezTo>
                  <a:cubicBezTo>
                    <a:pt x="1483" y="14149"/>
                    <a:pt x="2372" y="14687"/>
                    <a:pt x="3347" y="14714"/>
                  </a:cubicBezTo>
                  <a:cubicBezTo>
                    <a:pt x="3373" y="14715"/>
                    <a:pt x="3398" y="14715"/>
                    <a:pt x="3424" y="14715"/>
                  </a:cubicBezTo>
                  <a:cubicBezTo>
                    <a:pt x="4366" y="14715"/>
                    <a:pt x="5248" y="14232"/>
                    <a:pt x="5757" y="13427"/>
                  </a:cubicBezTo>
                  <a:cubicBezTo>
                    <a:pt x="6262" y="14232"/>
                    <a:pt x="7140" y="14715"/>
                    <a:pt x="8085" y="14715"/>
                  </a:cubicBezTo>
                  <a:cubicBezTo>
                    <a:pt x="8111" y="14715"/>
                    <a:pt x="8137" y="14715"/>
                    <a:pt x="8163" y="14714"/>
                  </a:cubicBezTo>
                  <a:cubicBezTo>
                    <a:pt x="9138" y="14687"/>
                    <a:pt x="10023" y="14145"/>
                    <a:pt x="10495" y="13295"/>
                  </a:cubicBezTo>
                  <a:cubicBezTo>
                    <a:pt x="11509" y="11458"/>
                    <a:pt x="10183" y="9208"/>
                    <a:pt x="8085" y="9208"/>
                  </a:cubicBezTo>
                  <a:lnTo>
                    <a:pt x="7870" y="9208"/>
                  </a:lnTo>
                  <a:lnTo>
                    <a:pt x="7870" y="6451"/>
                  </a:lnTo>
                  <a:lnTo>
                    <a:pt x="9403" y="5250"/>
                  </a:lnTo>
                  <a:cubicBezTo>
                    <a:pt x="9508" y="5172"/>
                    <a:pt x="9567" y="5047"/>
                    <a:pt x="9567" y="4918"/>
                  </a:cubicBezTo>
                  <a:lnTo>
                    <a:pt x="9567" y="1775"/>
                  </a:lnTo>
                  <a:cubicBezTo>
                    <a:pt x="9567" y="1647"/>
                    <a:pt x="9512" y="1530"/>
                    <a:pt x="9415" y="1448"/>
                  </a:cubicBezTo>
                  <a:lnTo>
                    <a:pt x="8065" y="329"/>
                  </a:lnTo>
                  <a:cubicBezTo>
                    <a:pt x="7834" y="151"/>
                    <a:pt x="7561" y="64"/>
                    <a:pt x="7290" y="64"/>
                  </a:cubicBezTo>
                  <a:cubicBezTo>
                    <a:pt x="6925" y="64"/>
                    <a:pt x="6565" y="220"/>
                    <a:pt x="6314" y="520"/>
                  </a:cubicBezTo>
                  <a:cubicBezTo>
                    <a:pt x="5878" y="1046"/>
                    <a:pt x="5932" y="1818"/>
                    <a:pt x="6439" y="2278"/>
                  </a:cubicBezTo>
                  <a:lnTo>
                    <a:pt x="7024" y="2766"/>
                  </a:lnTo>
                  <a:lnTo>
                    <a:pt x="7024" y="3698"/>
                  </a:lnTo>
                  <a:lnTo>
                    <a:pt x="6182" y="4193"/>
                  </a:lnTo>
                  <a:lnTo>
                    <a:pt x="6182" y="9633"/>
                  </a:lnTo>
                  <a:cubicBezTo>
                    <a:pt x="6182" y="9867"/>
                    <a:pt x="5991" y="10054"/>
                    <a:pt x="5757" y="10054"/>
                  </a:cubicBezTo>
                  <a:cubicBezTo>
                    <a:pt x="5523" y="10054"/>
                    <a:pt x="5332" y="9867"/>
                    <a:pt x="5332" y="9633"/>
                  </a:cubicBezTo>
                  <a:lnTo>
                    <a:pt x="5332" y="4193"/>
                  </a:lnTo>
                  <a:lnTo>
                    <a:pt x="4485" y="3702"/>
                  </a:lnTo>
                  <a:lnTo>
                    <a:pt x="4485" y="2766"/>
                  </a:lnTo>
                  <a:lnTo>
                    <a:pt x="5070" y="2278"/>
                  </a:lnTo>
                  <a:cubicBezTo>
                    <a:pt x="5644" y="1838"/>
                    <a:pt x="5733" y="1011"/>
                    <a:pt x="5273" y="457"/>
                  </a:cubicBezTo>
                  <a:cubicBezTo>
                    <a:pt x="5020" y="156"/>
                    <a:pt x="4658" y="1"/>
                    <a:pt x="4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986" name="Google Shape;986;p55"/>
          <p:cNvSpPr/>
          <p:nvPr/>
        </p:nvSpPr>
        <p:spPr>
          <a:xfrm>
            <a:off x="3527925" y="3336350"/>
            <a:ext cx="233600" cy="367850"/>
          </a:xfrm>
          <a:custGeom>
            <a:rect b="b" l="l" r="r" t="t"/>
            <a:pathLst>
              <a:path extrusionOk="0" h="14714" w="9344">
                <a:moveTo>
                  <a:pt x="6684" y="2403"/>
                </a:moveTo>
                <a:cubicBezTo>
                  <a:pt x="6606" y="2792"/>
                  <a:pt x="6493" y="3171"/>
                  <a:pt x="6337" y="3537"/>
                </a:cubicBezTo>
                <a:lnTo>
                  <a:pt x="3003" y="3537"/>
                </a:lnTo>
                <a:cubicBezTo>
                  <a:pt x="2851" y="3171"/>
                  <a:pt x="2738" y="2792"/>
                  <a:pt x="2663" y="2403"/>
                </a:cubicBezTo>
                <a:close/>
                <a:moveTo>
                  <a:pt x="6341" y="11177"/>
                </a:moveTo>
                <a:cubicBezTo>
                  <a:pt x="6493" y="11539"/>
                  <a:pt x="6606" y="11917"/>
                  <a:pt x="6684" y="12307"/>
                </a:cubicBezTo>
                <a:lnTo>
                  <a:pt x="2663" y="12307"/>
                </a:lnTo>
                <a:cubicBezTo>
                  <a:pt x="2738" y="11917"/>
                  <a:pt x="2855" y="11539"/>
                  <a:pt x="3007" y="11177"/>
                </a:cubicBezTo>
                <a:close/>
                <a:moveTo>
                  <a:pt x="1275" y="0"/>
                </a:moveTo>
                <a:cubicBezTo>
                  <a:pt x="573" y="0"/>
                  <a:pt x="4" y="570"/>
                  <a:pt x="4" y="1272"/>
                </a:cubicBezTo>
                <a:lnTo>
                  <a:pt x="4" y="2180"/>
                </a:lnTo>
                <a:cubicBezTo>
                  <a:pt x="0" y="4426"/>
                  <a:pt x="1123" y="6524"/>
                  <a:pt x="2995" y="7768"/>
                </a:cubicBezTo>
                <a:lnTo>
                  <a:pt x="4184" y="8564"/>
                </a:lnTo>
                <a:cubicBezTo>
                  <a:pt x="4875" y="9024"/>
                  <a:pt x="5463" y="9625"/>
                  <a:pt x="5904" y="10330"/>
                </a:cubicBezTo>
                <a:lnTo>
                  <a:pt x="3451" y="10330"/>
                </a:lnTo>
                <a:cubicBezTo>
                  <a:pt x="3631" y="10042"/>
                  <a:pt x="3833" y="9773"/>
                  <a:pt x="4059" y="9519"/>
                </a:cubicBezTo>
                <a:cubicBezTo>
                  <a:pt x="3946" y="9430"/>
                  <a:pt x="3833" y="9348"/>
                  <a:pt x="3712" y="9270"/>
                </a:cubicBezTo>
                <a:lnTo>
                  <a:pt x="2523" y="8474"/>
                </a:lnTo>
                <a:cubicBezTo>
                  <a:pt x="2277" y="8310"/>
                  <a:pt x="2043" y="8135"/>
                  <a:pt x="1821" y="7944"/>
                </a:cubicBezTo>
                <a:cubicBezTo>
                  <a:pt x="655" y="9188"/>
                  <a:pt x="4" y="10830"/>
                  <a:pt x="4" y="12534"/>
                </a:cubicBezTo>
                <a:lnTo>
                  <a:pt x="4" y="13442"/>
                </a:lnTo>
                <a:cubicBezTo>
                  <a:pt x="4" y="14144"/>
                  <a:pt x="577" y="14713"/>
                  <a:pt x="1279" y="14713"/>
                </a:cubicBezTo>
                <a:cubicBezTo>
                  <a:pt x="1981" y="14713"/>
                  <a:pt x="2550" y="14144"/>
                  <a:pt x="2550" y="13442"/>
                </a:cubicBezTo>
                <a:cubicBezTo>
                  <a:pt x="2550" y="13349"/>
                  <a:pt x="2550" y="13251"/>
                  <a:pt x="2558" y="13158"/>
                </a:cubicBezTo>
                <a:lnTo>
                  <a:pt x="6789" y="13158"/>
                </a:lnTo>
                <a:cubicBezTo>
                  <a:pt x="6793" y="13251"/>
                  <a:pt x="6797" y="13349"/>
                  <a:pt x="6797" y="13442"/>
                </a:cubicBezTo>
                <a:cubicBezTo>
                  <a:pt x="6797" y="14144"/>
                  <a:pt x="7366" y="14713"/>
                  <a:pt x="8068" y="14713"/>
                </a:cubicBezTo>
                <a:cubicBezTo>
                  <a:pt x="8774" y="14713"/>
                  <a:pt x="9343" y="14144"/>
                  <a:pt x="9343" y="13442"/>
                </a:cubicBezTo>
                <a:lnTo>
                  <a:pt x="9343" y="12534"/>
                </a:lnTo>
                <a:cubicBezTo>
                  <a:pt x="9343" y="10287"/>
                  <a:pt x="8224" y="8189"/>
                  <a:pt x="6352" y="6946"/>
                </a:cubicBezTo>
                <a:lnTo>
                  <a:pt x="5163" y="6154"/>
                </a:lnTo>
                <a:cubicBezTo>
                  <a:pt x="4473" y="5694"/>
                  <a:pt x="3884" y="5089"/>
                  <a:pt x="3443" y="4387"/>
                </a:cubicBezTo>
                <a:lnTo>
                  <a:pt x="5896" y="4387"/>
                </a:lnTo>
                <a:cubicBezTo>
                  <a:pt x="5721" y="4672"/>
                  <a:pt x="5514" y="4945"/>
                  <a:pt x="5288" y="5195"/>
                </a:cubicBezTo>
                <a:cubicBezTo>
                  <a:pt x="5397" y="5284"/>
                  <a:pt x="5514" y="5366"/>
                  <a:pt x="5631" y="5444"/>
                </a:cubicBezTo>
                <a:lnTo>
                  <a:pt x="6820" y="6240"/>
                </a:lnTo>
                <a:cubicBezTo>
                  <a:pt x="7066" y="6400"/>
                  <a:pt x="7304" y="6579"/>
                  <a:pt x="7526" y="6770"/>
                </a:cubicBezTo>
                <a:cubicBezTo>
                  <a:pt x="8692" y="5526"/>
                  <a:pt x="9340" y="3884"/>
                  <a:pt x="9340" y="2180"/>
                </a:cubicBezTo>
                <a:lnTo>
                  <a:pt x="9340" y="1272"/>
                </a:lnTo>
                <a:cubicBezTo>
                  <a:pt x="9340" y="570"/>
                  <a:pt x="8770" y="0"/>
                  <a:pt x="8068" y="0"/>
                </a:cubicBezTo>
                <a:cubicBezTo>
                  <a:pt x="7362" y="0"/>
                  <a:pt x="6793" y="570"/>
                  <a:pt x="6793" y="1272"/>
                </a:cubicBezTo>
                <a:cubicBezTo>
                  <a:pt x="6793" y="1365"/>
                  <a:pt x="6789" y="1463"/>
                  <a:pt x="6785" y="1552"/>
                </a:cubicBezTo>
                <a:lnTo>
                  <a:pt x="2558" y="1552"/>
                </a:lnTo>
                <a:cubicBezTo>
                  <a:pt x="2550" y="1459"/>
                  <a:pt x="2550" y="1365"/>
                  <a:pt x="2550" y="1272"/>
                </a:cubicBezTo>
                <a:cubicBezTo>
                  <a:pt x="2546" y="570"/>
                  <a:pt x="1977" y="0"/>
                  <a:pt x="1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987" name="Google Shape;987;p55"/>
          <p:cNvGrpSpPr/>
          <p:nvPr/>
        </p:nvGrpSpPr>
        <p:grpSpPr>
          <a:xfrm>
            <a:off x="1707100" y="3336350"/>
            <a:ext cx="190925" cy="367850"/>
            <a:chOff x="1771050" y="2545300"/>
            <a:chExt cx="190925" cy="367850"/>
          </a:xfrm>
        </p:grpSpPr>
        <p:sp>
          <p:nvSpPr>
            <p:cNvPr id="988" name="Google Shape;988;p55"/>
            <p:cNvSpPr/>
            <p:nvPr/>
          </p:nvSpPr>
          <p:spPr>
            <a:xfrm>
              <a:off x="1827500" y="2796325"/>
              <a:ext cx="77925" cy="60175"/>
            </a:xfrm>
            <a:custGeom>
              <a:rect b="b" l="l" r="r" t="t"/>
              <a:pathLst>
                <a:path extrusionOk="0" h="2407" w="3117">
                  <a:moveTo>
                    <a:pt x="0" y="1"/>
                  </a:moveTo>
                  <a:lnTo>
                    <a:pt x="0" y="2407"/>
                  </a:lnTo>
                  <a:lnTo>
                    <a:pt x="3116" y="2407"/>
                  </a:lnTo>
                  <a:lnTo>
                    <a:pt x="31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9" name="Google Shape;989;p55"/>
            <p:cNvSpPr/>
            <p:nvPr/>
          </p:nvSpPr>
          <p:spPr>
            <a:xfrm>
              <a:off x="1827500" y="2725650"/>
              <a:ext cx="77925" cy="49550"/>
            </a:xfrm>
            <a:custGeom>
              <a:rect b="b" l="l" r="r" t="t"/>
              <a:pathLst>
                <a:path extrusionOk="0" h="1982" w="3117">
                  <a:moveTo>
                    <a:pt x="0" y="1"/>
                  </a:moveTo>
                  <a:lnTo>
                    <a:pt x="0" y="1982"/>
                  </a:lnTo>
                  <a:lnTo>
                    <a:pt x="3116" y="1982"/>
                  </a:lnTo>
                  <a:lnTo>
                    <a:pt x="31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0" name="Google Shape;990;p55"/>
            <p:cNvSpPr/>
            <p:nvPr/>
          </p:nvSpPr>
          <p:spPr>
            <a:xfrm>
              <a:off x="1771050" y="2545300"/>
              <a:ext cx="190925" cy="367850"/>
            </a:xfrm>
            <a:custGeom>
              <a:rect b="b" l="l" r="r" t="t"/>
              <a:pathLst>
                <a:path extrusionOk="0" h="14714" w="7637">
                  <a:moveTo>
                    <a:pt x="5795" y="6364"/>
                  </a:moveTo>
                  <a:cubicBezTo>
                    <a:pt x="6029" y="6364"/>
                    <a:pt x="6220" y="6556"/>
                    <a:pt x="6220" y="6790"/>
                  </a:cubicBezTo>
                  <a:lnTo>
                    <a:pt x="6220" y="12873"/>
                  </a:lnTo>
                  <a:cubicBezTo>
                    <a:pt x="6220" y="13107"/>
                    <a:pt x="6029" y="13298"/>
                    <a:pt x="5795" y="13298"/>
                  </a:cubicBezTo>
                  <a:lnTo>
                    <a:pt x="1833" y="13298"/>
                  </a:lnTo>
                  <a:cubicBezTo>
                    <a:pt x="1599" y="13298"/>
                    <a:pt x="1412" y="13107"/>
                    <a:pt x="1412" y="12873"/>
                  </a:cubicBezTo>
                  <a:lnTo>
                    <a:pt x="1412" y="6790"/>
                  </a:lnTo>
                  <a:cubicBezTo>
                    <a:pt x="1412" y="6556"/>
                    <a:pt x="1599" y="6364"/>
                    <a:pt x="1833" y="6364"/>
                  </a:cubicBezTo>
                  <a:close/>
                  <a:moveTo>
                    <a:pt x="3249" y="0"/>
                  </a:moveTo>
                  <a:cubicBezTo>
                    <a:pt x="2703" y="0"/>
                    <a:pt x="2258" y="441"/>
                    <a:pt x="2258" y="987"/>
                  </a:cubicBezTo>
                  <a:lnTo>
                    <a:pt x="2258" y="1837"/>
                  </a:lnTo>
                  <a:lnTo>
                    <a:pt x="1272" y="1837"/>
                  </a:lnTo>
                  <a:cubicBezTo>
                    <a:pt x="570" y="1837"/>
                    <a:pt x="1" y="2406"/>
                    <a:pt x="1" y="3112"/>
                  </a:cubicBezTo>
                  <a:lnTo>
                    <a:pt x="1" y="13438"/>
                  </a:lnTo>
                  <a:cubicBezTo>
                    <a:pt x="1" y="14140"/>
                    <a:pt x="570" y="14710"/>
                    <a:pt x="1272" y="14713"/>
                  </a:cubicBezTo>
                  <a:lnTo>
                    <a:pt x="6365" y="14713"/>
                  </a:lnTo>
                  <a:cubicBezTo>
                    <a:pt x="7067" y="14710"/>
                    <a:pt x="7636" y="14140"/>
                    <a:pt x="7636" y="13438"/>
                  </a:cubicBezTo>
                  <a:lnTo>
                    <a:pt x="7636" y="3112"/>
                  </a:lnTo>
                  <a:cubicBezTo>
                    <a:pt x="7636" y="2406"/>
                    <a:pt x="7067" y="1837"/>
                    <a:pt x="6365" y="1837"/>
                  </a:cubicBezTo>
                  <a:lnTo>
                    <a:pt x="5374" y="1837"/>
                  </a:lnTo>
                  <a:lnTo>
                    <a:pt x="5374" y="987"/>
                  </a:lnTo>
                  <a:cubicBezTo>
                    <a:pt x="5370" y="441"/>
                    <a:pt x="4930" y="0"/>
                    <a:pt x="4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91" name="Google Shape;991;p55"/>
          <p:cNvGrpSpPr/>
          <p:nvPr/>
        </p:nvGrpSpPr>
        <p:grpSpPr>
          <a:xfrm>
            <a:off x="7168863" y="3336350"/>
            <a:ext cx="387450" cy="367800"/>
            <a:chOff x="7242650" y="2545300"/>
            <a:chExt cx="387450" cy="367800"/>
          </a:xfrm>
        </p:grpSpPr>
        <p:sp>
          <p:nvSpPr>
            <p:cNvPr id="992" name="Google Shape;992;p55"/>
            <p:cNvSpPr/>
            <p:nvPr/>
          </p:nvSpPr>
          <p:spPr>
            <a:xfrm>
              <a:off x="7320175" y="2612475"/>
              <a:ext cx="242575" cy="233425"/>
            </a:xfrm>
            <a:custGeom>
              <a:rect b="b" l="l" r="r" t="t"/>
              <a:pathLst>
                <a:path extrusionOk="0" h="9337" w="9703">
                  <a:moveTo>
                    <a:pt x="5771" y="991"/>
                  </a:moveTo>
                  <a:cubicBezTo>
                    <a:pt x="6005" y="991"/>
                    <a:pt x="6197" y="1178"/>
                    <a:pt x="6197" y="1416"/>
                  </a:cubicBezTo>
                  <a:cubicBezTo>
                    <a:pt x="6197" y="1650"/>
                    <a:pt x="6005" y="1841"/>
                    <a:pt x="5771" y="1841"/>
                  </a:cubicBezTo>
                  <a:lnTo>
                    <a:pt x="5744" y="1841"/>
                  </a:lnTo>
                  <a:cubicBezTo>
                    <a:pt x="5506" y="1841"/>
                    <a:pt x="5319" y="1650"/>
                    <a:pt x="5319" y="1416"/>
                  </a:cubicBezTo>
                  <a:cubicBezTo>
                    <a:pt x="5319" y="1178"/>
                    <a:pt x="5506" y="991"/>
                    <a:pt x="5744" y="991"/>
                  </a:cubicBezTo>
                  <a:close/>
                  <a:moveTo>
                    <a:pt x="2771" y="1415"/>
                  </a:moveTo>
                  <a:cubicBezTo>
                    <a:pt x="2880" y="1415"/>
                    <a:pt x="2989" y="1457"/>
                    <a:pt x="3073" y="1541"/>
                  </a:cubicBezTo>
                  <a:lnTo>
                    <a:pt x="3638" y="2106"/>
                  </a:lnTo>
                  <a:cubicBezTo>
                    <a:pt x="3802" y="2270"/>
                    <a:pt x="3802" y="2539"/>
                    <a:pt x="3638" y="2703"/>
                  </a:cubicBezTo>
                  <a:cubicBezTo>
                    <a:pt x="3555" y="2786"/>
                    <a:pt x="3445" y="2828"/>
                    <a:pt x="3337" y="2828"/>
                  </a:cubicBezTo>
                  <a:cubicBezTo>
                    <a:pt x="3228" y="2828"/>
                    <a:pt x="3120" y="2786"/>
                    <a:pt x="3038" y="2703"/>
                  </a:cubicBezTo>
                  <a:lnTo>
                    <a:pt x="2472" y="2137"/>
                  </a:lnTo>
                  <a:cubicBezTo>
                    <a:pt x="2305" y="1973"/>
                    <a:pt x="2305" y="1704"/>
                    <a:pt x="2472" y="1541"/>
                  </a:cubicBezTo>
                  <a:cubicBezTo>
                    <a:pt x="2554" y="1457"/>
                    <a:pt x="2663" y="1415"/>
                    <a:pt x="2771" y="1415"/>
                  </a:cubicBezTo>
                  <a:close/>
                  <a:moveTo>
                    <a:pt x="7184" y="2476"/>
                  </a:moveTo>
                  <a:cubicBezTo>
                    <a:pt x="7807" y="2476"/>
                    <a:pt x="8314" y="2981"/>
                    <a:pt x="8314" y="3607"/>
                  </a:cubicBezTo>
                  <a:cubicBezTo>
                    <a:pt x="8314" y="4233"/>
                    <a:pt x="7807" y="4739"/>
                    <a:pt x="7184" y="4739"/>
                  </a:cubicBezTo>
                  <a:cubicBezTo>
                    <a:pt x="7175" y="4739"/>
                    <a:pt x="7165" y="4738"/>
                    <a:pt x="7156" y="4738"/>
                  </a:cubicBezTo>
                  <a:lnTo>
                    <a:pt x="6310" y="4738"/>
                  </a:lnTo>
                  <a:cubicBezTo>
                    <a:pt x="6300" y="4738"/>
                    <a:pt x="6291" y="4739"/>
                    <a:pt x="6281" y="4739"/>
                  </a:cubicBezTo>
                  <a:cubicBezTo>
                    <a:pt x="5659" y="4739"/>
                    <a:pt x="5151" y="4233"/>
                    <a:pt x="5151" y="3607"/>
                  </a:cubicBezTo>
                  <a:cubicBezTo>
                    <a:pt x="5151" y="2981"/>
                    <a:pt x="5659" y="2476"/>
                    <a:pt x="6281" y="2476"/>
                  </a:cubicBezTo>
                  <a:cubicBezTo>
                    <a:pt x="6291" y="2476"/>
                    <a:pt x="6300" y="2476"/>
                    <a:pt x="6310" y="2476"/>
                  </a:cubicBezTo>
                  <a:lnTo>
                    <a:pt x="7156" y="2476"/>
                  </a:lnTo>
                  <a:cubicBezTo>
                    <a:pt x="7165" y="2476"/>
                    <a:pt x="7175" y="2476"/>
                    <a:pt x="7184" y="2476"/>
                  </a:cubicBezTo>
                  <a:close/>
                  <a:moveTo>
                    <a:pt x="3479" y="4598"/>
                  </a:moveTo>
                  <a:cubicBezTo>
                    <a:pt x="4102" y="4598"/>
                    <a:pt x="4609" y="5105"/>
                    <a:pt x="4609" y="5729"/>
                  </a:cubicBezTo>
                  <a:cubicBezTo>
                    <a:pt x="4609" y="6353"/>
                    <a:pt x="4102" y="6860"/>
                    <a:pt x="3479" y="6860"/>
                  </a:cubicBezTo>
                  <a:lnTo>
                    <a:pt x="2628" y="6860"/>
                  </a:lnTo>
                  <a:cubicBezTo>
                    <a:pt x="2004" y="6860"/>
                    <a:pt x="1498" y="6353"/>
                    <a:pt x="1498" y="5729"/>
                  </a:cubicBezTo>
                  <a:cubicBezTo>
                    <a:pt x="1498" y="5105"/>
                    <a:pt x="2004" y="4598"/>
                    <a:pt x="2628" y="4598"/>
                  </a:cubicBezTo>
                  <a:close/>
                  <a:moveTo>
                    <a:pt x="6727" y="5935"/>
                  </a:moveTo>
                  <a:cubicBezTo>
                    <a:pt x="6837" y="5935"/>
                    <a:pt x="6948" y="5979"/>
                    <a:pt x="7031" y="6068"/>
                  </a:cubicBezTo>
                  <a:lnTo>
                    <a:pt x="7600" y="6633"/>
                  </a:lnTo>
                  <a:cubicBezTo>
                    <a:pt x="7764" y="6797"/>
                    <a:pt x="7764" y="7066"/>
                    <a:pt x="7600" y="7234"/>
                  </a:cubicBezTo>
                  <a:cubicBezTo>
                    <a:pt x="7517" y="7316"/>
                    <a:pt x="7407" y="7357"/>
                    <a:pt x="7299" y="7357"/>
                  </a:cubicBezTo>
                  <a:cubicBezTo>
                    <a:pt x="7190" y="7357"/>
                    <a:pt x="7082" y="7316"/>
                    <a:pt x="7000" y="7234"/>
                  </a:cubicBezTo>
                  <a:lnTo>
                    <a:pt x="6434" y="6665"/>
                  </a:lnTo>
                  <a:cubicBezTo>
                    <a:pt x="6259" y="6501"/>
                    <a:pt x="6259" y="6228"/>
                    <a:pt x="6427" y="6060"/>
                  </a:cubicBezTo>
                  <a:cubicBezTo>
                    <a:pt x="6509" y="5977"/>
                    <a:pt x="6618" y="5935"/>
                    <a:pt x="6727" y="5935"/>
                  </a:cubicBezTo>
                  <a:close/>
                  <a:moveTo>
                    <a:pt x="4356" y="7499"/>
                  </a:moveTo>
                  <a:cubicBezTo>
                    <a:pt x="4590" y="7499"/>
                    <a:pt x="4781" y="7686"/>
                    <a:pt x="4781" y="7924"/>
                  </a:cubicBezTo>
                  <a:cubicBezTo>
                    <a:pt x="4781" y="8158"/>
                    <a:pt x="4590" y="8345"/>
                    <a:pt x="4356" y="8345"/>
                  </a:cubicBezTo>
                  <a:lnTo>
                    <a:pt x="4329" y="8345"/>
                  </a:lnTo>
                  <a:cubicBezTo>
                    <a:pt x="4095" y="8345"/>
                    <a:pt x="3904" y="8158"/>
                    <a:pt x="3904" y="7924"/>
                  </a:cubicBezTo>
                  <a:cubicBezTo>
                    <a:pt x="3904" y="7686"/>
                    <a:pt x="4095" y="7499"/>
                    <a:pt x="4329" y="7499"/>
                  </a:cubicBezTo>
                  <a:close/>
                  <a:moveTo>
                    <a:pt x="5034" y="0"/>
                  </a:moveTo>
                  <a:cubicBezTo>
                    <a:pt x="3147" y="0"/>
                    <a:pt x="1443" y="1135"/>
                    <a:pt x="722" y="2882"/>
                  </a:cubicBezTo>
                  <a:cubicBezTo>
                    <a:pt x="0" y="4625"/>
                    <a:pt x="398" y="6633"/>
                    <a:pt x="1735" y="7971"/>
                  </a:cubicBezTo>
                  <a:cubicBezTo>
                    <a:pt x="2627" y="8863"/>
                    <a:pt x="3821" y="9336"/>
                    <a:pt x="5035" y="9336"/>
                  </a:cubicBezTo>
                  <a:cubicBezTo>
                    <a:pt x="5636" y="9336"/>
                    <a:pt x="6243" y="9220"/>
                    <a:pt x="6820" y="8981"/>
                  </a:cubicBezTo>
                  <a:cubicBezTo>
                    <a:pt x="8567" y="8259"/>
                    <a:pt x="9702" y="6555"/>
                    <a:pt x="9702" y="4668"/>
                  </a:cubicBezTo>
                  <a:cubicBezTo>
                    <a:pt x="9702" y="2090"/>
                    <a:pt x="7612" y="4"/>
                    <a:pt x="50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93" name="Google Shape;993;p55"/>
            <p:cNvSpPr/>
            <p:nvPr/>
          </p:nvSpPr>
          <p:spPr>
            <a:xfrm>
              <a:off x="7376900" y="2748650"/>
              <a:ext cx="37075" cy="14175"/>
            </a:xfrm>
            <a:custGeom>
              <a:rect b="b" l="l" r="r" t="t"/>
              <a:pathLst>
                <a:path extrusionOk="0" h="567" w="1483">
                  <a:moveTo>
                    <a:pt x="359" y="1"/>
                  </a:moveTo>
                  <a:cubicBezTo>
                    <a:pt x="1" y="13"/>
                    <a:pt x="1" y="551"/>
                    <a:pt x="359" y="566"/>
                  </a:cubicBezTo>
                  <a:lnTo>
                    <a:pt x="1210" y="566"/>
                  </a:lnTo>
                  <a:cubicBezTo>
                    <a:pt x="1362" y="559"/>
                    <a:pt x="1482" y="434"/>
                    <a:pt x="1482" y="282"/>
                  </a:cubicBezTo>
                  <a:cubicBezTo>
                    <a:pt x="1482" y="130"/>
                    <a:pt x="1362" y="5"/>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94" name="Google Shape;994;p55"/>
            <p:cNvSpPr/>
            <p:nvPr/>
          </p:nvSpPr>
          <p:spPr>
            <a:xfrm>
              <a:off x="7242650" y="2545300"/>
              <a:ext cx="387450" cy="367800"/>
            </a:xfrm>
            <a:custGeom>
              <a:rect b="b" l="l" r="r" t="t"/>
              <a:pathLst>
                <a:path extrusionOk="0" h="14712" w="15498">
                  <a:moveTo>
                    <a:pt x="8137" y="1838"/>
                  </a:moveTo>
                  <a:cubicBezTo>
                    <a:pt x="8848" y="1838"/>
                    <a:pt x="9566" y="1975"/>
                    <a:pt x="10249" y="2258"/>
                  </a:cubicBezTo>
                  <a:cubicBezTo>
                    <a:pt x="12308" y="3112"/>
                    <a:pt x="13653" y="5124"/>
                    <a:pt x="13653" y="7355"/>
                  </a:cubicBezTo>
                  <a:cubicBezTo>
                    <a:pt x="13649" y="10401"/>
                    <a:pt x="11181" y="12869"/>
                    <a:pt x="8135" y="12873"/>
                  </a:cubicBezTo>
                  <a:cubicBezTo>
                    <a:pt x="5905" y="12873"/>
                    <a:pt x="3893" y="11528"/>
                    <a:pt x="3039" y="9469"/>
                  </a:cubicBezTo>
                  <a:cubicBezTo>
                    <a:pt x="2185" y="7406"/>
                    <a:pt x="2657" y="5031"/>
                    <a:pt x="4236" y="3451"/>
                  </a:cubicBezTo>
                  <a:cubicBezTo>
                    <a:pt x="5289" y="2398"/>
                    <a:pt x="6701" y="1838"/>
                    <a:pt x="8137" y="1838"/>
                  </a:cubicBezTo>
                  <a:close/>
                  <a:moveTo>
                    <a:pt x="8135" y="0"/>
                  </a:moveTo>
                  <a:cubicBezTo>
                    <a:pt x="6719" y="0"/>
                    <a:pt x="5295" y="407"/>
                    <a:pt x="4049" y="1240"/>
                  </a:cubicBezTo>
                  <a:cubicBezTo>
                    <a:pt x="1132" y="3190"/>
                    <a:pt x="1" y="6926"/>
                    <a:pt x="1342" y="10170"/>
                  </a:cubicBezTo>
                  <a:cubicBezTo>
                    <a:pt x="2499" y="12957"/>
                    <a:pt x="5208" y="14712"/>
                    <a:pt x="8134" y="14712"/>
                  </a:cubicBezTo>
                  <a:cubicBezTo>
                    <a:pt x="8610" y="14712"/>
                    <a:pt x="9092" y="14665"/>
                    <a:pt x="9574" y="14569"/>
                  </a:cubicBezTo>
                  <a:cubicBezTo>
                    <a:pt x="13014" y="13887"/>
                    <a:pt x="15494" y="10865"/>
                    <a:pt x="15494" y="7355"/>
                  </a:cubicBezTo>
                  <a:cubicBezTo>
                    <a:pt x="15498" y="5401"/>
                    <a:pt x="14722" y="3529"/>
                    <a:pt x="13338" y="2153"/>
                  </a:cubicBezTo>
                  <a:cubicBezTo>
                    <a:pt x="11917" y="732"/>
                    <a:pt x="10033" y="0"/>
                    <a:pt x="8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95" name="Google Shape;995;p55"/>
            <p:cNvSpPr/>
            <p:nvPr/>
          </p:nvSpPr>
          <p:spPr>
            <a:xfrm>
              <a:off x="7468825" y="2695625"/>
              <a:ext cx="37075" cy="14150"/>
            </a:xfrm>
            <a:custGeom>
              <a:rect b="b" l="l" r="r" t="t"/>
              <a:pathLst>
                <a:path extrusionOk="0" h="566" w="1483">
                  <a:moveTo>
                    <a:pt x="364" y="1"/>
                  </a:moveTo>
                  <a:cubicBezTo>
                    <a:pt x="1" y="16"/>
                    <a:pt x="1" y="550"/>
                    <a:pt x="364" y="566"/>
                  </a:cubicBezTo>
                  <a:lnTo>
                    <a:pt x="1210" y="566"/>
                  </a:lnTo>
                  <a:cubicBezTo>
                    <a:pt x="1362" y="562"/>
                    <a:pt x="1483" y="437"/>
                    <a:pt x="1483" y="285"/>
                  </a:cubicBezTo>
                  <a:cubicBezTo>
                    <a:pt x="1483" y="133"/>
                    <a:pt x="1362" y="8"/>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96" name="Google Shape;996;p55"/>
          <p:cNvGrpSpPr/>
          <p:nvPr/>
        </p:nvGrpSpPr>
        <p:grpSpPr>
          <a:xfrm>
            <a:off x="2862063" y="2174750"/>
            <a:ext cx="332550" cy="367850"/>
            <a:chOff x="2948050" y="1383700"/>
            <a:chExt cx="332550" cy="367850"/>
          </a:xfrm>
        </p:grpSpPr>
        <p:sp>
          <p:nvSpPr>
            <p:cNvPr id="997" name="Google Shape;997;p55"/>
            <p:cNvSpPr/>
            <p:nvPr/>
          </p:nvSpPr>
          <p:spPr>
            <a:xfrm>
              <a:off x="3011700" y="1493375"/>
              <a:ext cx="35425" cy="35425"/>
            </a:xfrm>
            <a:custGeom>
              <a:rect b="b" l="l" r="r" t="t"/>
              <a:pathLst>
                <a:path extrusionOk="0" h="1417" w="1417">
                  <a:moveTo>
                    <a:pt x="145" y="1"/>
                  </a:moveTo>
                  <a:cubicBezTo>
                    <a:pt x="63" y="1"/>
                    <a:pt x="1" y="63"/>
                    <a:pt x="1" y="141"/>
                  </a:cubicBezTo>
                  <a:lnTo>
                    <a:pt x="1" y="1272"/>
                  </a:lnTo>
                  <a:cubicBezTo>
                    <a:pt x="1" y="1350"/>
                    <a:pt x="63" y="1416"/>
                    <a:pt x="145" y="1416"/>
                  </a:cubicBezTo>
                  <a:lnTo>
                    <a:pt x="1276" y="1416"/>
                  </a:lnTo>
                  <a:cubicBezTo>
                    <a:pt x="1354" y="1416"/>
                    <a:pt x="1416" y="1350"/>
                    <a:pt x="1416" y="1272"/>
                  </a:cubicBezTo>
                  <a:lnTo>
                    <a:pt x="1416" y="141"/>
                  </a:lnTo>
                  <a:cubicBezTo>
                    <a:pt x="1416" y="63"/>
                    <a:pt x="1354" y="1"/>
                    <a:pt x="1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8" name="Google Shape;998;p55"/>
            <p:cNvSpPr/>
            <p:nvPr/>
          </p:nvSpPr>
          <p:spPr>
            <a:xfrm>
              <a:off x="2948050" y="1429725"/>
              <a:ext cx="247750" cy="321825"/>
            </a:xfrm>
            <a:custGeom>
              <a:rect b="b" l="l" r="r" t="t"/>
              <a:pathLst>
                <a:path extrusionOk="0" h="12873" w="9910">
                  <a:moveTo>
                    <a:pt x="7798" y="1697"/>
                  </a:moveTo>
                  <a:cubicBezTo>
                    <a:pt x="8033" y="1697"/>
                    <a:pt x="8225" y="1885"/>
                    <a:pt x="8225" y="2122"/>
                  </a:cubicBezTo>
                  <a:cubicBezTo>
                    <a:pt x="8225" y="2355"/>
                    <a:pt x="8033" y="2547"/>
                    <a:pt x="7798" y="2547"/>
                  </a:cubicBezTo>
                  <a:cubicBezTo>
                    <a:pt x="7793" y="2547"/>
                    <a:pt x="7789" y="2547"/>
                    <a:pt x="7784" y="2547"/>
                  </a:cubicBezTo>
                  <a:lnTo>
                    <a:pt x="5522" y="2547"/>
                  </a:lnTo>
                  <a:cubicBezTo>
                    <a:pt x="5517" y="2547"/>
                    <a:pt x="5513" y="2547"/>
                    <a:pt x="5508" y="2547"/>
                  </a:cubicBezTo>
                  <a:cubicBezTo>
                    <a:pt x="5273" y="2547"/>
                    <a:pt x="5081" y="2355"/>
                    <a:pt x="5081" y="2122"/>
                  </a:cubicBezTo>
                  <a:cubicBezTo>
                    <a:pt x="5081" y="1885"/>
                    <a:pt x="5273" y="1697"/>
                    <a:pt x="5508" y="1697"/>
                  </a:cubicBezTo>
                  <a:cubicBezTo>
                    <a:pt x="5513" y="1697"/>
                    <a:pt x="5517" y="1697"/>
                    <a:pt x="5522" y="1697"/>
                  </a:cubicBezTo>
                  <a:lnTo>
                    <a:pt x="7784" y="1697"/>
                  </a:lnTo>
                  <a:cubicBezTo>
                    <a:pt x="7789" y="1697"/>
                    <a:pt x="7793" y="1697"/>
                    <a:pt x="7798" y="1697"/>
                  </a:cubicBezTo>
                  <a:close/>
                  <a:moveTo>
                    <a:pt x="3822" y="1697"/>
                  </a:moveTo>
                  <a:cubicBezTo>
                    <a:pt x="4368" y="1697"/>
                    <a:pt x="4812" y="2141"/>
                    <a:pt x="4812" y="2687"/>
                  </a:cubicBezTo>
                  <a:lnTo>
                    <a:pt x="4812" y="3818"/>
                  </a:lnTo>
                  <a:cubicBezTo>
                    <a:pt x="4812" y="4364"/>
                    <a:pt x="4368" y="4809"/>
                    <a:pt x="3822" y="4809"/>
                  </a:cubicBezTo>
                  <a:lnTo>
                    <a:pt x="2691" y="4809"/>
                  </a:lnTo>
                  <a:cubicBezTo>
                    <a:pt x="2141" y="4809"/>
                    <a:pt x="1701" y="4364"/>
                    <a:pt x="1701" y="3818"/>
                  </a:cubicBezTo>
                  <a:lnTo>
                    <a:pt x="1701" y="2687"/>
                  </a:lnTo>
                  <a:cubicBezTo>
                    <a:pt x="1701" y="2141"/>
                    <a:pt x="2141" y="1697"/>
                    <a:pt x="2691" y="1697"/>
                  </a:cubicBezTo>
                  <a:close/>
                  <a:moveTo>
                    <a:pt x="1275" y="0"/>
                  </a:moveTo>
                  <a:cubicBezTo>
                    <a:pt x="574" y="0"/>
                    <a:pt x="0" y="570"/>
                    <a:pt x="0" y="1272"/>
                  </a:cubicBezTo>
                  <a:lnTo>
                    <a:pt x="0" y="11602"/>
                  </a:lnTo>
                  <a:cubicBezTo>
                    <a:pt x="0" y="12304"/>
                    <a:pt x="574" y="12873"/>
                    <a:pt x="1275" y="12873"/>
                  </a:cubicBezTo>
                  <a:lnTo>
                    <a:pt x="5475" y="12873"/>
                  </a:lnTo>
                  <a:cubicBezTo>
                    <a:pt x="4816" y="12144"/>
                    <a:pt x="4629" y="11099"/>
                    <a:pt x="4996" y="10186"/>
                  </a:cubicBezTo>
                  <a:lnTo>
                    <a:pt x="2122" y="10186"/>
                  </a:lnTo>
                  <a:cubicBezTo>
                    <a:pt x="2117" y="10186"/>
                    <a:pt x="2112" y="10186"/>
                    <a:pt x="2107" y="10186"/>
                  </a:cubicBezTo>
                  <a:cubicBezTo>
                    <a:pt x="1872" y="10186"/>
                    <a:pt x="1681" y="9998"/>
                    <a:pt x="1681" y="9761"/>
                  </a:cubicBezTo>
                  <a:cubicBezTo>
                    <a:pt x="1681" y="9524"/>
                    <a:pt x="1872" y="9336"/>
                    <a:pt x="2107" y="9336"/>
                  </a:cubicBezTo>
                  <a:cubicBezTo>
                    <a:pt x="2112" y="9336"/>
                    <a:pt x="2117" y="9336"/>
                    <a:pt x="2122" y="9336"/>
                  </a:cubicBezTo>
                  <a:lnTo>
                    <a:pt x="5557" y="9336"/>
                  </a:lnTo>
                  <a:lnTo>
                    <a:pt x="5561" y="9328"/>
                  </a:lnTo>
                  <a:lnTo>
                    <a:pt x="6692" y="8205"/>
                  </a:lnTo>
                  <a:lnTo>
                    <a:pt x="2126" y="8205"/>
                  </a:lnTo>
                  <a:cubicBezTo>
                    <a:pt x="1888" y="8205"/>
                    <a:pt x="1701" y="8014"/>
                    <a:pt x="1701" y="7780"/>
                  </a:cubicBezTo>
                  <a:cubicBezTo>
                    <a:pt x="1701" y="7546"/>
                    <a:pt x="1888" y="7355"/>
                    <a:pt x="2126" y="7355"/>
                  </a:cubicBezTo>
                  <a:lnTo>
                    <a:pt x="7074" y="7355"/>
                  </a:lnTo>
                  <a:lnTo>
                    <a:pt x="7074" y="6840"/>
                  </a:lnTo>
                  <a:cubicBezTo>
                    <a:pt x="6891" y="6665"/>
                    <a:pt x="6747" y="6454"/>
                    <a:pt x="6649" y="6220"/>
                  </a:cubicBezTo>
                  <a:cubicBezTo>
                    <a:pt x="6626" y="6224"/>
                    <a:pt x="6602" y="6224"/>
                    <a:pt x="6579" y="6224"/>
                  </a:cubicBezTo>
                  <a:lnTo>
                    <a:pt x="2126" y="6224"/>
                  </a:lnTo>
                  <a:cubicBezTo>
                    <a:pt x="1888" y="6224"/>
                    <a:pt x="1701" y="6033"/>
                    <a:pt x="1701" y="5799"/>
                  </a:cubicBezTo>
                  <a:cubicBezTo>
                    <a:pt x="1701" y="5565"/>
                    <a:pt x="1888" y="5374"/>
                    <a:pt x="2126" y="5374"/>
                  </a:cubicBezTo>
                  <a:lnTo>
                    <a:pt x="6517" y="5374"/>
                  </a:lnTo>
                  <a:cubicBezTo>
                    <a:pt x="6559" y="4797"/>
                    <a:pt x="6875" y="4270"/>
                    <a:pt x="7371" y="3962"/>
                  </a:cubicBezTo>
                  <a:lnTo>
                    <a:pt x="5518" y="3962"/>
                  </a:lnTo>
                  <a:cubicBezTo>
                    <a:pt x="5280" y="3962"/>
                    <a:pt x="5093" y="3771"/>
                    <a:pt x="5093" y="3537"/>
                  </a:cubicBezTo>
                  <a:cubicBezTo>
                    <a:pt x="5093" y="3303"/>
                    <a:pt x="5280" y="3112"/>
                    <a:pt x="5518" y="3112"/>
                  </a:cubicBezTo>
                  <a:lnTo>
                    <a:pt x="7780" y="3112"/>
                  </a:lnTo>
                  <a:cubicBezTo>
                    <a:pt x="8014" y="3112"/>
                    <a:pt x="8205" y="3303"/>
                    <a:pt x="8205" y="3537"/>
                  </a:cubicBezTo>
                  <a:cubicBezTo>
                    <a:pt x="8205" y="3588"/>
                    <a:pt x="8197" y="3639"/>
                    <a:pt x="8178" y="3686"/>
                  </a:cubicBezTo>
                  <a:cubicBezTo>
                    <a:pt x="8232" y="3682"/>
                    <a:pt x="8291" y="3678"/>
                    <a:pt x="8345" y="3678"/>
                  </a:cubicBezTo>
                  <a:lnTo>
                    <a:pt x="9909" y="3678"/>
                  </a:lnTo>
                  <a:lnTo>
                    <a:pt x="9909" y="1272"/>
                  </a:lnTo>
                  <a:cubicBezTo>
                    <a:pt x="9905" y="570"/>
                    <a:pt x="9336" y="0"/>
                    <a:pt x="8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9" name="Google Shape;999;p55"/>
            <p:cNvSpPr/>
            <p:nvPr/>
          </p:nvSpPr>
          <p:spPr>
            <a:xfrm>
              <a:off x="3117000" y="1542900"/>
              <a:ext cx="136125" cy="120250"/>
            </a:xfrm>
            <a:custGeom>
              <a:rect b="b" l="l" r="r" t="t"/>
              <a:pathLst>
                <a:path extrusionOk="0" h="4810" w="5445">
                  <a:moveTo>
                    <a:pt x="1591" y="1"/>
                  </a:moveTo>
                  <a:cubicBezTo>
                    <a:pt x="1127" y="1"/>
                    <a:pt x="726" y="321"/>
                    <a:pt x="624" y="773"/>
                  </a:cubicBezTo>
                  <a:cubicBezTo>
                    <a:pt x="519" y="1225"/>
                    <a:pt x="745" y="1685"/>
                    <a:pt x="1166" y="1884"/>
                  </a:cubicBezTo>
                  <a:lnTo>
                    <a:pt x="1166" y="3643"/>
                  </a:lnTo>
                  <a:lnTo>
                    <a:pt x="0" y="4809"/>
                  </a:lnTo>
                  <a:lnTo>
                    <a:pt x="5444" y="4809"/>
                  </a:lnTo>
                  <a:lnTo>
                    <a:pt x="4278" y="3643"/>
                  </a:lnTo>
                  <a:lnTo>
                    <a:pt x="4278" y="1884"/>
                  </a:lnTo>
                  <a:cubicBezTo>
                    <a:pt x="4695" y="1685"/>
                    <a:pt x="4922" y="1225"/>
                    <a:pt x="4820" y="773"/>
                  </a:cubicBezTo>
                  <a:cubicBezTo>
                    <a:pt x="4719" y="321"/>
                    <a:pt x="4317" y="1"/>
                    <a:pt x="3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0" name="Google Shape;1000;p55"/>
            <p:cNvSpPr/>
            <p:nvPr/>
          </p:nvSpPr>
          <p:spPr>
            <a:xfrm>
              <a:off x="3077600" y="1684275"/>
              <a:ext cx="203000" cy="67275"/>
            </a:xfrm>
            <a:custGeom>
              <a:rect b="b" l="l" r="r" t="t"/>
              <a:pathLst>
                <a:path extrusionOk="0" h="2691" w="8120">
                  <a:moveTo>
                    <a:pt x="773" y="0"/>
                  </a:moveTo>
                  <a:cubicBezTo>
                    <a:pt x="1" y="1147"/>
                    <a:pt x="824" y="2691"/>
                    <a:pt x="2204" y="2691"/>
                  </a:cubicBezTo>
                  <a:lnTo>
                    <a:pt x="6396" y="2691"/>
                  </a:lnTo>
                  <a:cubicBezTo>
                    <a:pt x="7348" y="2687"/>
                    <a:pt x="8120" y="1919"/>
                    <a:pt x="8120" y="963"/>
                  </a:cubicBezTo>
                  <a:cubicBezTo>
                    <a:pt x="8120" y="620"/>
                    <a:pt x="8018" y="285"/>
                    <a:pt x="7823" y="0"/>
                  </a:cubicBezTo>
                  <a:cubicBezTo>
                    <a:pt x="7816" y="2"/>
                    <a:pt x="7808" y="3"/>
                    <a:pt x="7801" y="3"/>
                  </a:cubicBezTo>
                  <a:cubicBezTo>
                    <a:pt x="7793" y="3"/>
                    <a:pt x="7786" y="2"/>
                    <a:pt x="7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1" name="Google Shape;1001;p55"/>
            <p:cNvSpPr/>
            <p:nvPr/>
          </p:nvSpPr>
          <p:spPr>
            <a:xfrm>
              <a:off x="3005475" y="1383700"/>
              <a:ext cx="132900" cy="24800"/>
            </a:xfrm>
            <a:custGeom>
              <a:rect b="b" l="l" r="r" t="t"/>
              <a:pathLst>
                <a:path extrusionOk="0" h="992" w="5316">
                  <a:moveTo>
                    <a:pt x="1240" y="1"/>
                  </a:moveTo>
                  <a:cubicBezTo>
                    <a:pt x="648" y="1"/>
                    <a:pt x="133" y="414"/>
                    <a:pt x="0" y="991"/>
                  </a:cubicBezTo>
                  <a:lnTo>
                    <a:pt x="5315" y="991"/>
                  </a:lnTo>
                  <a:cubicBezTo>
                    <a:pt x="5179" y="410"/>
                    <a:pt x="4664" y="1"/>
                    <a:pt x="4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02" name="Google Shape;1002;p55"/>
          <p:cNvGrpSpPr/>
          <p:nvPr/>
        </p:nvGrpSpPr>
        <p:grpSpPr>
          <a:xfrm>
            <a:off x="1041650" y="3336300"/>
            <a:ext cx="289550" cy="367900"/>
            <a:chOff x="1105600" y="2545250"/>
            <a:chExt cx="289550" cy="367900"/>
          </a:xfrm>
        </p:grpSpPr>
        <p:sp>
          <p:nvSpPr>
            <p:cNvPr id="1003" name="Google Shape;1003;p55"/>
            <p:cNvSpPr/>
            <p:nvPr/>
          </p:nvSpPr>
          <p:spPr>
            <a:xfrm>
              <a:off x="1319475" y="2545250"/>
              <a:ext cx="51025" cy="48025"/>
            </a:xfrm>
            <a:custGeom>
              <a:rect b="b" l="l" r="r" t="t"/>
              <a:pathLst>
                <a:path extrusionOk="0" h="1921" w="2041">
                  <a:moveTo>
                    <a:pt x="648" y="1"/>
                  </a:moveTo>
                  <a:cubicBezTo>
                    <a:pt x="425" y="1"/>
                    <a:pt x="202" y="59"/>
                    <a:pt x="1" y="178"/>
                  </a:cubicBezTo>
                  <a:cubicBezTo>
                    <a:pt x="204" y="279"/>
                    <a:pt x="387" y="412"/>
                    <a:pt x="547" y="572"/>
                  </a:cubicBezTo>
                  <a:lnTo>
                    <a:pt x="1350" y="1375"/>
                  </a:lnTo>
                  <a:cubicBezTo>
                    <a:pt x="1510" y="1535"/>
                    <a:pt x="1642" y="1718"/>
                    <a:pt x="1744" y="1921"/>
                  </a:cubicBezTo>
                  <a:cubicBezTo>
                    <a:pt x="2040" y="1422"/>
                    <a:pt x="1958" y="782"/>
                    <a:pt x="1549" y="373"/>
                  </a:cubicBezTo>
                  <a:cubicBezTo>
                    <a:pt x="1304" y="128"/>
                    <a:pt x="978" y="1"/>
                    <a:pt x="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4" name="Google Shape;1004;p55"/>
            <p:cNvSpPr/>
            <p:nvPr/>
          </p:nvSpPr>
          <p:spPr>
            <a:xfrm>
              <a:off x="1191575" y="2565250"/>
              <a:ext cx="158925" cy="153225"/>
            </a:xfrm>
            <a:custGeom>
              <a:rect b="b" l="l" r="r" t="t"/>
              <a:pathLst>
                <a:path extrusionOk="0" h="6129" w="6357">
                  <a:moveTo>
                    <a:pt x="4157" y="1"/>
                  </a:moveTo>
                  <a:cubicBezTo>
                    <a:pt x="3832" y="1"/>
                    <a:pt x="3506" y="125"/>
                    <a:pt x="3257" y="372"/>
                  </a:cubicBezTo>
                  <a:lnTo>
                    <a:pt x="1256" y="2373"/>
                  </a:lnTo>
                  <a:cubicBezTo>
                    <a:pt x="921" y="2708"/>
                    <a:pt x="800" y="3199"/>
                    <a:pt x="940" y="3652"/>
                  </a:cubicBezTo>
                  <a:lnTo>
                    <a:pt x="531" y="4003"/>
                  </a:lnTo>
                  <a:cubicBezTo>
                    <a:pt x="145" y="4326"/>
                    <a:pt x="0" y="4861"/>
                    <a:pt x="176" y="5336"/>
                  </a:cubicBezTo>
                  <a:cubicBezTo>
                    <a:pt x="351" y="5812"/>
                    <a:pt x="804" y="6128"/>
                    <a:pt x="1311" y="6128"/>
                  </a:cubicBezTo>
                  <a:lnTo>
                    <a:pt x="1361" y="6128"/>
                  </a:lnTo>
                  <a:cubicBezTo>
                    <a:pt x="1697" y="6112"/>
                    <a:pt x="2013" y="5960"/>
                    <a:pt x="2231" y="5703"/>
                  </a:cubicBezTo>
                  <a:lnTo>
                    <a:pt x="2578" y="5290"/>
                  </a:lnTo>
                  <a:cubicBezTo>
                    <a:pt x="2703" y="5330"/>
                    <a:pt x="2832" y="5349"/>
                    <a:pt x="2960" y="5349"/>
                  </a:cubicBezTo>
                  <a:cubicBezTo>
                    <a:pt x="3293" y="5349"/>
                    <a:pt x="3619" y="5217"/>
                    <a:pt x="3861" y="4978"/>
                  </a:cubicBezTo>
                  <a:lnTo>
                    <a:pt x="5858" y="2977"/>
                  </a:lnTo>
                  <a:cubicBezTo>
                    <a:pt x="6357" y="2478"/>
                    <a:pt x="6357" y="1671"/>
                    <a:pt x="5858" y="1176"/>
                  </a:cubicBezTo>
                  <a:lnTo>
                    <a:pt x="5058" y="372"/>
                  </a:lnTo>
                  <a:cubicBezTo>
                    <a:pt x="4809" y="125"/>
                    <a:pt x="4483" y="1"/>
                    <a:pt x="4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5" name="Google Shape;1005;p55"/>
            <p:cNvSpPr/>
            <p:nvPr/>
          </p:nvSpPr>
          <p:spPr>
            <a:xfrm>
              <a:off x="1304950" y="2646875"/>
              <a:ext cx="83875" cy="175800"/>
            </a:xfrm>
            <a:custGeom>
              <a:rect b="b" l="l" r="r" t="t"/>
              <a:pathLst>
                <a:path extrusionOk="0" h="7032" w="3355">
                  <a:moveTo>
                    <a:pt x="2184" y="1"/>
                  </a:moveTo>
                  <a:cubicBezTo>
                    <a:pt x="2106" y="110"/>
                    <a:pt x="2025" y="215"/>
                    <a:pt x="1931" y="309"/>
                  </a:cubicBezTo>
                  <a:lnTo>
                    <a:pt x="184" y="2056"/>
                  </a:lnTo>
                  <a:cubicBezTo>
                    <a:pt x="695" y="2918"/>
                    <a:pt x="621" y="4002"/>
                    <a:pt x="1" y="4786"/>
                  </a:cubicBezTo>
                  <a:cubicBezTo>
                    <a:pt x="79" y="4832"/>
                    <a:pt x="157" y="4883"/>
                    <a:pt x="235" y="4934"/>
                  </a:cubicBezTo>
                  <a:cubicBezTo>
                    <a:pt x="862" y="5355"/>
                    <a:pt x="1346" y="5955"/>
                    <a:pt x="1627" y="6661"/>
                  </a:cubicBezTo>
                  <a:lnTo>
                    <a:pt x="1775" y="7032"/>
                  </a:lnTo>
                  <a:cubicBezTo>
                    <a:pt x="2785" y="6049"/>
                    <a:pt x="3350" y="4700"/>
                    <a:pt x="3350" y="3292"/>
                  </a:cubicBezTo>
                  <a:cubicBezTo>
                    <a:pt x="3354" y="2465"/>
                    <a:pt x="3155" y="1646"/>
                    <a:pt x="2777" y="909"/>
                  </a:cubicBezTo>
                  <a:cubicBezTo>
                    <a:pt x="2613" y="586"/>
                    <a:pt x="2411" y="282"/>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6" name="Google Shape;1006;p55"/>
            <p:cNvSpPr/>
            <p:nvPr/>
          </p:nvSpPr>
          <p:spPr>
            <a:xfrm>
              <a:off x="1105600" y="2746800"/>
              <a:ext cx="126450" cy="77925"/>
            </a:xfrm>
            <a:custGeom>
              <a:rect b="b" l="l" r="r" t="t"/>
              <a:pathLst>
                <a:path extrusionOk="0" h="3117" w="5058">
                  <a:moveTo>
                    <a:pt x="1275" y="1"/>
                  </a:moveTo>
                  <a:cubicBezTo>
                    <a:pt x="573" y="1"/>
                    <a:pt x="4" y="570"/>
                    <a:pt x="4" y="1276"/>
                  </a:cubicBezTo>
                  <a:lnTo>
                    <a:pt x="4" y="1841"/>
                  </a:lnTo>
                  <a:cubicBezTo>
                    <a:pt x="0" y="2543"/>
                    <a:pt x="573" y="3113"/>
                    <a:pt x="1275" y="3117"/>
                  </a:cubicBezTo>
                  <a:lnTo>
                    <a:pt x="2398" y="3117"/>
                  </a:lnTo>
                  <a:lnTo>
                    <a:pt x="2578" y="2664"/>
                  </a:lnTo>
                  <a:cubicBezTo>
                    <a:pt x="3014" y="1572"/>
                    <a:pt x="3927" y="750"/>
                    <a:pt x="5058" y="430"/>
                  </a:cubicBezTo>
                  <a:cubicBezTo>
                    <a:pt x="4816" y="157"/>
                    <a:pt x="4469" y="1"/>
                    <a:pt x="4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7" name="Google Shape;1007;p55"/>
            <p:cNvSpPr/>
            <p:nvPr/>
          </p:nvSpPr>
          <p:spPr>
            <a:xfrm>
              <a:off x="1119225" y="2775175"/>
              <a:ext cx="275925" cy="137975"/>
            </a:xfrm>
            <a:custGeom>
              <a:rect b="b" l="l" r="r" t="t"/>
              <a:pathLst>
                <a:path extrusionOk="0" h="5519" w="11037">
                  <a:moveTo>
                    <a:pt x="6108" y="1697"/>
                  </a:moveTo>
                  <a:cubicBezTo>
                    <a:pt x="6342" y="1697"/>
                    <a:pt x="6533" y="1888"/>
                    <a:pt x="6533" y="2122"/>
                  </a:cubicBezTo>
                  <a:cubicBezTo>
                    <a:pt x="6533" y="2356"/>
                    <a:pt x="6342" y="2547"/>
                    <a:pt x="6108" y="2547"/>
                  </a:cubicBezTo>
                  <a:lnTo>
                    <a:pt x="4977" y="2547"/>
                  </a:lnTo>
                  <a:cubicBezTo>
                    <a:pt x="4743" y="2547"/>
                    <a:pt x="4552" y="2356"/>
                    <a:pt x="4552" y="2122"/>
                  </a:cubicBezTo>
                  <a:cubicBezTo>
                    <a:pt x="4552" y="1888"/>
                    <a:pt x="4743" y="1697"/>
                    <a:pt x="4977" y="1697"/>
                  </a:cubicBezTo>
                  <a:close/>
                  <a:moveTo>
                    <a:pt x="5542" y="1"/>
                  </a:moveTo>
                  <a:cubicBezTo>
                    <a:pt x="4345" y="1"/>
                    <a:pt x="3265" y="730"/>
                    <a:pt x="2820" y="1841"/>
                  </a:cubicBezTo>
                  <a:lnTo>
                    <a:pt x="2427" y="2828"/>
                  </a:lnTo>
                  <a:lnTo>
                    <a:pt x="1370" y="2828"/>
                  </a:lnTo>
                  <a:cubicBezTo>
                    <a:pt x="1363" y="2828"/>
                    <a:pt x="1355" y="2828"/>
                    <a:pt x="1348" y="2828"/>
                  </a:cubicBezTo>
                  <a:cubicBezTo>
                    <a:pt x="605" y="2828"/>
                    <a:pt x="1" y="3428"/>
                    <a:pt x="1" y="4173"/>
                  </a:cubicBezTo>
                  <a:cubicBezTo>
                    <a:pt x="1" y="4919"/>
                    <a:pt x="605" y="5519"/>
                    <a:pt x="1348" y="5519"/>
                  </a:cubicBezTo>
                  <a:cubicBezTo>
                    <a:pt x="1355" y="5519"/>
                    <a:pt x="1363" y="5519"/>
                    <a:pt x="1370" y="5518"/>
                  </a:cubicBezTo>
                  <a:lnTo>
                    <a:pt x="9719" y="5518"/>
                  </a:lnTo>
                  <a:cubicBezTo>
                    <a:pt x="10448" y="5503"/>
                    <a:pt x="11037" y="4906"/>
                    <a:pt x="11037" y="4173"/>
                  </a:cubicBezTo>
                  <a:cubicBezTo>
                    <a:pt x="11037" y="3440"/>
                    <a:pt x="10448" y="2843"/>
                    <a:pt x="9719" y="2828"/>
                  </a:cubicBezTo>
                  <a:lnTo>
                    <a:pt x="8662" y="2828"/>
                  </a:lnTo>
                  <a:lnTo>
                    <a:pt x="8264" y="1841"/>
                  </a:lnTo>
                  <a:cubicBezTo>
                    <a:pt x="7820" y="730"/>
                    <a:pt x="6743" y="1"/>
                    <a:pt x="5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08" name="Google Shape;1008;p55"/>
          <p:cNvGrpSpPr/>
          <p:nvPr/>
        </p:nvGrpSpPr>
        <p:grpSpPr>
          <a:xfrm>
            <a:off x="7773975" y="3371650"/>
            <a:ext cx="369225" cy="333625"/>
            <a:chOff x="7837925" y="2580600"/>
            <a:chExt cx="369225" cy="333625"/>
          </a:xfrm>
        </p:grpSpPr>
        <p:sp>
          <p:nvSpPr>
            <p:cNvPr id="1009" name="Google Shape;1009;p55"/>
            <p:cNvSpPr/>
            <p:nvPr/>
          </p:nvSpPr>
          <p:spPr>
            <a:xfrm>
              <a:off x="7837925" y="2722150"/>
              <a:ext cx="369225" cy="192075"/>
            </a:xfrm>
            <a:custGeom>
              <a:rect b="b" l="l" r="r" t="t"/>
              <a:pathLst>
                <a:path extrusionOk="0" h="7683" w="14769">
                  <a:moveTo>
                    <a:pt x="442" y="0"/>
                  </a:moveTo>
                  <a:cubicBezTo>
                    <a:pt x="212" y="0"/>
                    <a:pt x="28" y="190"/>
                    <a:pt x="28" y="421"/>
                  </a:cubicBezTo>
                  <a:lnTo>
                    <a:pt x="28" y="3748"/>
                  </a:lnTo>
                  <a:cubicBezTo>
                    <a:pt x="1" y="5912"/>
                    <a:pt x="1752" y="7682"/>
                    <a:pt x="3916" y="7682"/>
                  </a:cubicBezTo>
                  <a:cubicBezTo>
                    <a:pt x="6084" y="7682"/>
                    <a:pt x="7831" y="5912"/>
                    <a:pt x="7808" y="3748"/>
                  </a:cubicBezTo>
                  <a:lnTo>
                    <a:pt x="7808" y="3077"/>
                  </a:lnTo>
                  <a:lnTo>
                    <a:pt x="13540" y="2609"/>
                  </a:lnTo>
                  <a:cubicBezTo>
                    <a:pt x="14238" y="2551"/>
                    <a:pt x="14769" y="1954"/>
                    <a:pt x="14737" y="1252"/>
                  </a:cubicBezTo>
                  <a:cubicBezTo>
                    <a:pt x="14710" y="554"/>
                    <a:pt x="14133" y="0"/>
                    <a:pt x="13431" y="0"/>
                  </a:cubicBezTo>
                  <a:lnTo>
                    <a:pt x="449" y="0"/>
                  </a:lnTo>
                  <a:cubicBezTo>
                    <a:pt x="447" y="0"/>
                    <a:pt x="445" y="0"/>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10" name="Google Shape;1010;p55"/>
            <p:cNvSpPr/>
            <p:nvPr/>
          </p:nvSpPr>
          <p:spPr>
            <a:xfrm>
              <a:off x="7853525" y="2580600"/>
              <a:ext cx="164700" cy="120325"/>
            </a:xfrm>
            <a:custGeom>
              <a:rect b="b" l="l" r="r" t="t"/>
              <a:pathLst>
                <a:path extrusionOk="0" h="4813" w="6588">
                  <a:moveTo>
                    <a:pt x="3308" y="2266"/>
                  </a:moveTo>
                  <a:cubicBezTo>
                    <a:pt x="3545" y="2266"/>
                    <a:pt x="3733" y="2453"/>
                    <a:pt x="3733" y="2691"/>
                  </a:cubicBezTo>
                  <a:cubicBezTo>
                    <a:pt x="3733" y="2925"/>
                    <a:pt x="3545" y="3116"/>
                    <a:pt x="3308" y="3116"/>
                  </a:cubicBezTo>
                  <a:lnTo>
                    <a:pt x="3280" y="3116"/>
                  </a:lnTo>
                  <a:cubicBezTo>
                    <a:pt x="3046" y="3116"/>
                    <a:pt x="2855" y="2925"/>
                    <a:pt x="2855" y="2691"/>
                  </a:cubicBezTo>
                  <a:cubicBezTo>
                    <a:pt x="2855" y="2453"/>
                    <a:pt x="3046" y="2266"/>
                    <a:pt x="3280" y="2266"/>
                  </a:cubicBezTo>
                  <a:close/>
                  <a:moveTo>
                    <a:pt x="3294" y="0"/>
                  </a:moveTo>
                  <a:cubicBezTo>
                    <a:pt x="2811" y="0"/>
                    <a:pt x="2329" y="250"/>
                    <a:pt x="2075" y="749"/>
                  </a:cubicBezTo>
                  <a:lnTo>
                    <a:pt x="1" y="4812"/>
                  </a:lnTo>
                  <a:lnTo>
                    <a:pt x="2485" y="4812"/>
                  </a:lnTo>
                  <a:cubicBezTo>
                    <a:pt x="2251" y="4812"/>
                    <a:pt x="2064" y="4621"/>
                    <a:pt x="2064" y="4387"/>
                  </a:cubicBezTo>
                  <a:cubicBezTo>
                    <a:pt x="2064" y="4153"/>
                    <a:pt x="2251" y="3962"/>
                    <a:pt x="2489" y="3962"/>
                  </a:cubicBezTo>
                  <a:lnTo>
                    <a:pt x="2516" y="3962"/>
                  </a:lnTo>
                  <a:cubicBezTo>
                    <a:pt x="2521" y="3962"/>
                    <a:pt x="2525" y="3962"/>
                    <a:pt x="2530" y="3962"/>
                  </a:cubicBezTo>
                  <a:cubicBezTo>
                    <a:pt x="2762" y="3962"/>
                    <a:pt x="2953" y="4150"/>
                    <a:pt x="2953" y="4387"/>
                  </a:cubicBezTo>
                  <a:cubicBezTo>
                    <a:pt x="2953" y="4619"/>
                    <a:pt x="2769" y="4805"/>
                    <a:pt x="2544" y="4812"/>
                  </a:cubicBezTo>
                  <a:lnTo>
                    <a:pt x="4184" y="4812"/>
                  </a:lnTo>
                  <a:cubicBezTo>
                    <a:pt x="3959" y="4805"/>
                    <a:pt x="3776" y="4619"/>
                    <a:pt x="3776" y="4387"/>
                  </a:cubicBezTo>
                  <a:cubicBezTo>
                    <a:pt x="3776" y="4150"/>
                    <a:pt x="3967" y="3962"/>
                    <a:pt x="4198" y="3962"/>
                  </a:cubicBezTo>
                  <a:cubicBezTo>
                    <a:pt x="4203" y="3962"/>
                    <a:pt x="4208" y="3962"/>
                    <a:pt x="4212" y="3962"/>
                  </a:cubicBezTo>
                  <a:lnTo>
                    <a:pt x="4240" y="3962"/>
                  </a:lnTo>
                  <a:cubicBezTo>
                    <a:pt x="4470" y="3970"/>
                    <a:pt x="4653" y="4157"/>
                    <a:pt x="4653" y="4387"/>
                  </a:cubicBezTo>
                  <a:cubicBezTo>
                    <a:pt x="4653" y="4617"/>
                    <a:pt x="4470" y="4804"/>
                    <a:pt x="4240" y="4812"/>
                  </a:cubicBezTo>
                  <a:lnTo>
                    <a:pt x="6587" y="4812"/>
                  </a:lnTo>
                  <a:lnTo>
                    <a:pt x="4513" y="749"/>
                  </a:lnTo>
                  <a:cubicBezTo>
                    <a:pt x="4259" y="250"/>
                    <a:pt x="3777" y="0"/>
                    <a:pt x="3294" y="0"/>
                  </a:cubicBezTo>
                  <a:close/>
                  <a:moveTo>
                    <a:pt x="2516" y="4812"/>
                  </a:moveTo>
                  <a:cubicBezTo>
                    <a:pt x="2521" y="4812"/>
                    <a:pt x="2525" y="4812"/>
                    <a:pt x="2530" y="4812"/>
                  </a:cubicBezTo>
                  <a:cubicBezTo>
                    <a:pt x="2535" y="4812"/>
                    <a:pt x="2539" y="4812"/>
                    <a:pt x="2544" y="4812"/>
                  </a:cubicBezTo>
                  <a:close/>
                  <a:moveTo>
                    <a:pt x="4184" y="4812"/>
                  </a:moveTo>
                  <a:lnTo>
                    <a:pt x="4184" y="4812"/>
                  </a:lnTo>
                  <a:cubicBezTo>
                    <a:pt x="4189" y="4812"/>
                    <a:pt x="4194" y="4812"/>
                    <a:pt x="4198" y="4812"/>
                  </a:cubicBezTo>
                  <a:cubicBezTo>
                    <a:pt x="4203" y="4812"/>
                    <a:pt x="4208" y="4812"/>
                    <a:pt x="4212" y="48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11" name="Google Shape;1011;p55"/>
          <p:cNvGrpSpPr/>
          <p:nvPr/>
        </p:nvGrpSpPr>
        <p:grpSpPr>
          <a:xfrm>
            <a:off x="7774613" y="1622200"/>
            <a:ext cx="367950" cy="367850"/>
            <a:chOff x="7839100" y="831150"/>
            <a:chExt cx="367950" cy="367850"/>
          </a:xfrm>
        </p:grpSpPr>
        <p:sp>
          <p:nvSpPr>
            <p:cNvPr id="1012" name="Google Shape;1012;p55"/>
            <p:cNvSpPr/>
            <p:nvPr/>
          </p:nvSpPr>
          <p:spPr>
            <a:xfrm>
              <a:off x="8000550" y="1054250"/>
              <a:ext cx="43000" cy="40975"/>
            </a:xfrm>
            <a:custGeom>
              <a:rect b="b" l="l" r="r" t="t"/>
              <a:pathLst>
                <a:path extrusionOk="0" h="1639" w="1720">
                  <a:moveTo>
                    <a:pt x="461" y="1"/>
                  </a:moveTo>
                  <a:cubicBezTo>
                    <a:pt x="353" y="1"/>
                    <a:pt x="246" y="42"/>
                    <a:pt x="164" y="123"/>
                  </a:cubicBezTo>
                  <a:cubicBezTo>
                    <a:pt x="4" y="287"/>
                    <a:pt x="0" y="548"/>
                    <a:pt x="156" y="716"/>
                  </a:cubicBezTo>
                  <a:lnTo>
                    <a:pt x="956" y="1515"/>
                  </a:lnTo>
                  <a:cubicBezTo>
                    <a:pt x="1038" y="1597"/>
                    <a:pt x="1146" y="1638"/>
                    <a:pt x="1255" y="1638"/>
                  </a:cubicBezTo>
                  <a:cubicBezTo>
                    <a:pt x="1363" y="1638"/>
                    <a:pt x="1472" y="1597"/>
                    <a:pt x="1556" y="1515"/>
                  </a:cubicBezTo>
                  <a:cubicBezTo>
                    <a:pt x="1720" y="1348"/>
                    <a:pt x="1720" y="1078"/>
                    <a:pt x="1556" y="915"/>
                  </a:cubicBezTo>
                  <a:lnTo>
                    <a:pt x="753" y="115"/>
                  </a:lnTo>
                  <a:cubicBezTo>
                    <a:pt x="671" y="39"/>
                    <a:pt x="566" y="1"/>
                    <a:pt x="4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13" name="Google Shape;1013;p55"/>
            <p:cNvSpPr/>
            <p:nvPr/>
          </p:nvSpPr>
          <p:spPr>
            <a:xfrm>
              <a:off x="7950725" y="954925"/>
              <a:ext cx="43325" cy="41250"/>
            </a:xfrm>
            <a:custGeom>
              <a:rect b="b" l="l" r="r" t="t"/>
              <a:pathLst>
                <a:path extrusionOk="0" h="1650" w="1733">
                  <a:moveTo>
                    <a:pt x="1267" y="0"/>
                  </a:moveTo>
                  <a:cubicBezTo>
                    <a:pt x="1158" y="0"/>
                    <a:pt x="1050" y="42"/>
                    <a:pt x="968" y="126"/>
                  </a:cubicBezTo>
                  <a:lnTo>
                    <a:pt x="164" y="926"/>
                  </a:lnTo>
                  <a:cubicBezTo>
                    <a:pt x="1" y="1089"/>
                    <a:pt x="1" y="1359"/>
                    <a:pt x="164" y="1526"/>
                  </a:cubicBezTo>
                  <a:cubicBezTo>
                    <a:pt x="248" y="1608"/>
                    <a:pt x="357" y="1649"/>
                    <a:pt x="466" y="1649"/>
                  </a:cubicBezTo>
                  <a:cubicBezTo>
                    <a:pt x="575" y="1649"/>
                    <a:pt x="683" y="1608"/>
                    <a:pt x="765" y="1526"/>
                  </a:cubicBezTo>
                  <a:lnTo>
                    <a:pt x="1568" y="727"/>
                  </a:lnTo>
                  <a:cubicBezTo>
                    <a:pt x="1732" y="559"/>
                    <a:pt x="1732" y="290"/>
                    <a:pt x="1568" y="126"/>
                  </a:cubicBezTo>
                  <a:cubicBezTo>
                    <a:pt x="1484" y="42"/>
                    <a:pt x="1375" y="0"/>
                    <a:pt x="1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14" name="Google Shape;1014;p55"/>
            <p:cNvSpPr/>
            <p:nvPr/>
          </p:nvSpPr>
          <p:spPr>
            <a:xfrm>
              <a:off x="7839100" y="831150"/>
              <a:ext cx="367950" cy="367850"/>
            </a:xfrm>
            <a:custGeom>
              <a:rect b="b" l="l" r="r" t="t"/>
              <a:pathLst>
                <a:path extrusionOk="0" h="14714" w="14718">
                  <a:moveTo>
                    <a:pt x="5729" y="4102"/>
                  </a:moveTo>
                  <a:cubicBezTo>
                    <a:pt x="6055" y="4102"/>
                    <a:pt x="6380" y="4227"/>
                    <a:pt x="6630" y="4477"/>
                  </a:cubicBezTo>
                  <a:cubicBezTo>
                    <a:pt x="7129" y="4972"/>
                    <a:pt x="7129" y="5779"/>
                    <a:pt x="6630" y="6278"/>
                  </a:cubicBezTo>
                  <a:lnTo>
                    <a:pt x="5834" y="7078"/>
                  </a:lnTo>
                  <a:cubicBezTo>
                    <a:pt x="5585" y="7325"/>
                    <a:pt x="5258" y="7449"/>
                    <a:pt x="4932" y="7449"/>
                  </a:cubicBezTo>
                  <a:cubicBezTo>
                    <a:pt x="4606" y="7449"/>
                    <a:pt x="4280" y="7325"/>
                    <a:pt x="4033" y="7078"/>
                  </a:cubicBezTo>
                  <a:lnTo>
                    <a:pt x="4029" y="7078"/>
                  </a:lnTo>
                  <a:cubicBezTo>
                    <a:pt x="3530" y="6579"/>
                    <a:pt x="3530" y="5775"/>
                    <a:pt x="4029" y="5276"/>
                  </a:cubicBezTo>
                  <a:lnTo>
                    <a:pt x="4828" y="4477"/>
                  </a:lnTo>
                  <a:cubicBezTo>
                    <a:pt x="5078" y="4227"/>
                    <a:pt x="5403" y="4102"/>
                    <a:pt x="5729" y="4102"/>
                  </a:cubicBezTo>
                  <a:close/>
                  <a:moveTo>
                    <a:pt x="9317" y="4102"/>
                  </a:moveTo>
                  <a:cubicBezTo>
                    <a:pt x="9644" y="4102"/>
                    <a:pt x="9971" y="4227"/>
                    <a:pt x="10221" y="4477"/>
                  </a:cubicBezTo>
                  <a:lnTo>
                    <a:pt x="11021" y="5276"/>
                  </a:lnTo>
                  <a:cubicBezTo>
                    <a:pt x="11516" y="5771"/>
                    <a:pt x="11516" y="6579"/>
                    <a:pt x="11021" y="7078"/>
                  </a:cubicBezTo>
                  <a:lnTo>
                    <a:pt x="11017" y="7078"/>
                  </a:lnTo>
                  <a:cubicBezTo>
                    <a:pt x="10767" y="7325"/>
                    <a:pt x="10442" y="7449"/>
                    <a:pt x="10116" y="7449"/>
                  </a:cubicBezTo>
                  <a:cubicBezTo>
                    <a:pt x="9791" y="7449"/>
                    <a:pt x="9465" y="7325"/>
                    <a:pt x="9215" y="7078"/>
                  </a:cubicBezTo>
                  <a:lnTo>
                    <a:pt x="8416" y="6278"/>
                  </a:lnTo>
                  <a:cubicBezTo>
                    <a:pt x="7917" y="5779"/>
                    <a:pt x="7921" y="4972"/>
                    <a:pt x="8416" y="4473"/>
                  </a:cubicBezTo>
                  <a:cubicBezTo>
                    <a:pt x="8665" y="4226"/>
                    <a:pt x="8991" y="4102"/>
                    <a:pt x="9317" y="4102"/>
                  </a:cubicBezTo>
                  <a:close/>
                  <a:moveTo>
                    <a:pt x="10469" y="8327"/>
                  </a:moveTo>
                  <a:cubicBezTo>
                    <a:pt x="10577" y="8327"/>
                    <a:pt x="10685" y="8368"/>
                    <a:pt x="10767" y="8450"/>
                  </a:cubicBezTo>
                  <a:cubicBezTo>
                    <a:pt x="10935" y="8618"/>
                    <a:pt x="10935" y="8895"/>
                    <a:pt x="10763" y="9059"/>
                  </a:cubicBezTo>
                  <a:lnTo>
                    <a:pt x="10732" y="9086"/>
                  </a:lnTo>
                  <a:cubicBezTo>
                    <a:pt x="10650" y="9165"/>
                    <a:pt x="10545" y="9204"/>
                    <a:pt x="10440" y="9204"/>
                  </a:cubicBezTo>
                  <a:cubicBezTo>
                    <a:pt x="10332" y="9204"/>
                    <a:pt x="10223" y="9162"/>
                    <a:pt x="10140" y="9078"/>
                  </a:cubicBezTo>
                  <a:cubicBezTo>
                    <a:pt x="9976" y="8914"/>
                    <a:pt x="9972" y="8653"/>
                    <a:pt x="10132" y="8485"/>
                  </a:cubicBezTo>
                  <a:lnTo>
                    <a:pt x="10163" y="8458"/>
                  </a:lnTo>
                  <a:cubicBezTo>
                    <a:pt x="10246" y="8371"/>
                    <a:pt x="10358" y="8327"/>
                    <a:pt x="10469" y="8327"/>
                  </a:cubicBezTo>
                  <a:close/>
                  <a:moveTo>
                    <a:pt x="4210" y="8332"/>
                  </a:moveTo>
                  <a:cubicBezTo>
                    <a:pt x="4318" y="8332"/>
                    <a:pt x="4427" y="8374"/>
                    <a:pt x="4509" y="8458"/>
                  </a:cubicBezTo>
                  <a:lnTo>
                    <a:pt x="4540" y="8485"/>
                  </a:lnTo>
                  <a:cubicBezTo>
                    <a:pt x="4703" y="8653"/>
                    <a:pt x="4703" y="8918"/>
                    <a:pt x="4540" y="9086"/>
                  </a:cubicBezTo>
                  <a:cubicBezTo>
                    <a:pt x="4456" y="9168"/>
                    <a:pt x="4347" y="9209"/>
                    <a:pt x="4238" y="9209"/>
                  </a:cubicBezTo>
                  <a:cubicBezTo>
                    <a:pt x="4129" y="9209"/>
                    <a:pt x="4021" y="9168"/>
                    <a:pt x="3939" y="9086"/>
                  </a:cubicBezTo>
                  <a:lnTo>
                    <a:pt x="3908" y="9059"/>
                  </a:lnTo>
                  <a:cubicBezTo>
                    <a:pt x="3744" y="8891"/>
                    <a:pt x="3744" y="8622"/>
                    <a:pt x="3908" y="8458"/>
                  </a:cubicBezTo>
                  <a:cubicBezTo>
                    <a:pt x="3992" y="8374"/>
                    <a:pt x="4101" y="8332"/>
                    <a:pt x="4210" y="8332"/>
                  </a:cubicBezTo>
                  <a:close/>
                  <a:moveTo>
                    <a:pt x="6912" y="8063"/>
                  </a:moveTo>
                  <a:cubicBezTo>
                    <a:pt x="7238" y="8063"/>
                    <a:pt x="7564" y="8187"/>
                    <a:pt x="7811" y="8435"/>
                  </a:cubicBezTo>
                  <a:lnTo>
                    <a:pt x="8611" y="9238"/>
                  </a:lnTo>
                  <a:cubicBezTo>
                    <a:pt x="9110" y="9733"/>
                    <a:pt x="9110" y="10541"/>
                    <a:pt x="8611" y="11040"/>
                  </a:cubicBezTo>
                  <a:cubicBezTo>
                    <a:pt x="8361" y="11287"/>
                    <a:pt x="8036" y="11411"/>
                    <a:pt x="7710" y="11411"/>
                  </a:cubicBezTo>
                  <a:cubicBezTo>
                    <a:pt x="7384" y="11411"/>
                    <a:pt x="7059" y="11287"/>
                    <a:pt x="6809" y="11040"/>
                  </a:cubicBezTo>
                  <a:lnTo>
                    <a:pt x="6010" y="10236"/>
                  </a:lnTo>
                  <a:cubicBezTo>
                    <a:pt x="5515" y="9737"/>
                    <a:pt x="5515" y="8934"/>
                    <a:pt x="6010" y="8435"/>
                  </a:cubicBezTo>
                  <a:cubicBezTo>
                    <a:pt x="6259" y="8187"/>
                    <a:pt x="6586" y="8063"/>
                    <a:pt x="6912" y="8063"/>
                  </a:cubicBezTo>
                  <a:close/>
                  <a:moveTo>
                    <a:pt x="7340" y="0"/>
                  </a:moveTo>
                  <a:cubicBezTo>
                    <a:pt x="6634" y="0"/>
                    <a:pt x="6064" y="569"/>
                    <a:pt x="6064" y="1275"/>
                  </a:cubicBezTo>
                  <a:lnTo>
                    <a:pt x="6064" y="1408"/>
                  </a:lnTo>
                  <a:cubicBezTo>
                    <a:pt x="5581" y="1509"/>
                    <a:pt x="5113" y="1669"/>
                    <a:pt x="4668" y="1887"/>
                  </a:cubicBezTo>
                  <a:lnTo>
                    <a:pt x="4239" y="1143"/>
                  </a:lnTo>
                  <a:cubicBezTo>
                    <a:pt x="4161" y="1006"/>
                    <a:pt x="4017" y="930"/>
                    <a:pt x="3870" y="930"/>
                  </a:cubicBezTo>
                  <a:cubicBezTo>
                    <a:pt x="3798" y="930"/>
                    <a:pt x="3725" y="948"/>
                    <a:pt x="3658" y="987"/>
                  </a:cubicBezTo>
                  <a:cubicBezTo>
                    <a:pt x="3456" y="1104"/>
                    <a:pt x="3385" y="1361"/>
                    <a:pt x="3502" y="1564"/>
                  </a:cubicBezTo>
                  <a:lnTo>
                    <a:pt x="3931" y="2312"/>
                  </a:lnTo>
                  <a:cubicBezTo>
                    <a:pt x="3284" y="2749"/>
                    <a:pt x="2730" y="3307"/>
                    <a:pt x="2290" y="3954"/>
                  </a:cubicBezTo>
                  <a:lnTo>
                    <a:pt x="1545" y="3525"/>
                  </a:lnTo>
                  <a:cubicBezTo>
                    <a:pt x="1479" y="3489"/>
                    <a:pt x="1409" y="3471"/>
                    <a:pt x="1339" y="3471"/>
                  </a:cubicBezTo>
                  <a:cubicBezTo>
                    <a:pt x="1193" y="3471"/>
                    <a:pt x="1051" y="3548"/>
                    <a:pt x="972" y="3685"/>
                  </a:cubicBezTo>
                  <a:cubicBezTo>
                    <a:pt x="859" y="3884"/>
                    <a:pt x="921" y="4137"/>
                    <a:pt x="1120" y="4258"/>
                  </a:cubicBezTo>
                  <a:lnTo>
                    <a:pt x="1865" y="4687"/>
                  </a:lnTo>
                  <a:cubicBezTo>
                    <a:pt x="1646" y="5132"/>
                    <a:pt x="1486" y="5600"/>
                    <a:pt x="1385" y="6083"/>
                  </a:cubicBezTo>
                  <a:lnTo>
                    <a:pt x="1252" y="6083"/>
                  </a:lnTo>
                  <a:cubicBezTo>
                    <a:pt x="558" y="6095"/>
                    <a:pt x="1" y="6664"/>
                    <a:pt x="1" y="7359"/>
                  </a:cubicBezTo>
                  <a:cubicBezTo>
                    <a:pt x="1" y="8049"/>
                    <a:pt x="558" y="8618"/>
                    <a:pt x="1252" y="8630"/>
                  </a:cubicBezTo>
                  <a:lnTo>
                    <a:pt x="1385" y="8630"/>
                  </a:lnTo>
                  <a:cubicBezTo>
                    <a:pt x="1486" y="9113"/>
                    <a:pt x="1646" y="9581"/>
                    <a:pt x="1865" y="10026"/>
                  </a:cubicBezTo>
                  <a:lnTo>
                    <a:pt x="1120" y="10455"/>
                  </a:lnTo>
                  <a:cubicBezTo>
                    <a:pt x="917" y="10572"/>
                    <a:pt x="847" y="10833"/>
                    <a:pt x="964" y="11036"/>
                  </a:cubicBezTo>
                  <a:cubicBezTo>
                    <a:pt x="1042" y="11172"/>
                    <a:pt x="1184" y="11248"/>
                    <a:pt x="1332" y="11248"/>
                  </a:cubicBezTo>
                  <a:cubicBezTo>
                    <a:pt x="1404" y="11248"/>
                    <a:pt x="1477" y="11230"/>
                    <a:pt x="1545" y="11192"/>
                  </a:cubicBezTo>
                  <a:lnTo>
                    <a:pt x="2290" y="10759"/>
                  </a:lnTo>
                  <a:cubicBezTo>
                    <a:pt x="2726" y="11406"/>
                    <a:pt x="3284" y="11964"/>
                    <a:pt x="3931" y="12401"/>
                  </a:cubicBezTo>
                  <a:lnTo>
                    <a:pt x="3502" y="13149"/>
                  </a:lnTo>
                  <a:cubicBezTo>
                    <a:pt x="3382" y="13352"/>
                    <a:pt x="3452" y="13610"/>
                    <a:pt x="3655" y="13727"/>
                  </a:cubicBezTo>
                  <a:cubicBezTo>
                    <a:pt x="3722" y="13766"/>
                    <a:pt x="3796" y="13784"/>
                    <a:pt x="3869" y="13784"/>
                  </a:cubicBezTo>
                  <a:cubicBezTo>
                    <a:pt x="4015" y="13784"/>
                    <a:pt x="4158" y="13710"/>
                    <a:pt x="4236" y="13574"/>
                  </a:cubicBezTo>
                  <a:lnTo>
                    <a:pt x="4664" y="12826"/>
                  </a:lnTo>
                  <a:cubicBezTo>
                    <a:pt x="5109" y="13044"/>
                    <a:pt x="5577" y="13204"/>
                    <a:pt x="6061" y="13305"/>
                  </a:cubicBezTo>
                  <a:lnTo>
                    <a:pt x="6061" y="13442"/>
                  </a:lnTo>
                  <a:cubicBezTo>
                    <a:pt x="6061" y="14144"/>
                    <a:pt x="6630" y="14713"/>
                    <a:pt x="7336" y="14713"/>
                  </a:cubicBezTo>
                  <a:cubicBezTo>
                    <a:pt x="8038" y="14713"/>
                    <a:pt x="8607" y="14144"/>
                    <a:pt x="8607" y="13442"/>
                  </a:cubicBezTo>
                  <a:lnTo>
                    <a:pt x="8607" y="13309"/>
                  </a:lnTo>
                  <a:cubicBezTo>
                    <a:pt x="9091" y="13204"/>
                    <a:pt x="9558" y="13044"/>
                    <a:pt x="10003" y="12830"/>
                  </a:cubicBezTo>
                  <a:lnTo>
                    <a:pt x="10432" y="13574"/>
                  </a:lnTo>
                  <a:cubicBezTo>
                    <a:pt x="10510" y="13710"/>
                    <a:pt x="10652" y="13786"/>
                    <a:pt x="10798" y="13786"/>
                  </a:cubicBezTo>
                  <a:cubicBezTo>
                    <a:pt x="10871" y="13786"/>
                    <a:pt x="10945" y="13767"/>
                    <a:pt x="11013" y="13727"/>
                  </a:cubicBezTo>
                  <a:cubicBezTo>
                    <a:pt x="11216" y="13610"/>
                    <a:pt x="11286" y="13352"/>
                    <a:pt x="11169" y="13149"/>
                  </a:cubicBezTo>
                  <a:lnTo>
                    <a:pt x="10736" y="12401"/>
                  </a:lnTo>
                  <a:cubicBezTo>
                    <a:pt x="11383" y="11964"/>
                    <a:pt x="11941" y="11406"/>
                    <a:pt x="12378" y="10759"/>
                  </a:cubicBezTo>
                  <a:lnTo>
                    <a:pt x="13127" y="11192"/>
                  </a:lnTo>
                  <a:cubicBezTo>
                    <a:pt x="13193" y="11230"/>
                    <a:pt x="13266" y="11248"/>
                    <a:pt x="13337" y="11248"/>
                  </a:cubicBezTo>
                  <a:cubicBezTo>
                    <a:pt x="13483" y="11248"/>
                    <a:pt x="13625" y="11172"/>
                    <a:pt x="13704" y="11036"/>
                  </a:cubicBezTo>
                  <a:cubicBezTo>
                    <a:pt x="13825" y="10833"/>
                    <a:pt x="13754" y="10572"/>
                    <a:pt x="13552" y="10455"/>
                  </a:cubicBezTo>
                  <a:lnTo>
                    <a:pt x="12803" y="10026"/>
                  </a:lnTo>
                  <a:cubicBezTo>
                    <a:pt x="13021" y="9581"/>
                    <a:pt x="13181" y="9113"/>
                    <a:pt x="13283" y="8630"/>
                  </a:cubicBezTo>
                  <a:lnTo>
                    <a:pt x="13419" y="8630"/>
                  </a:lnTo>
                  <a:cubicBezTo>
                    <a:pt x="13429" y="8630"/>
                    <a:pt x="13438" y="8630"/>
                    <a:pt x="13447" y="8630"/>
                  </a:cubicBezTo>
                  <a:cubicBezTo>
                    <a:pt x="14148" y="8630"/>
                    <a:pt x="14718" y="8059"/>
                    <a:pt x="14718" y="7359"/>
                  </a:cubicBezTo>
                  <a:cubicBezTo>
                    <a:pt x="14718" y="6654"/>
                    <a:pt x="14148" y="6083"/>
                    <a:pt x="13447" y="6083"/>
                  </a:cubicBezTo>
                  <a:cubicBezTo>
                    <a:pt x="13438" y="6083"/>
                    <a:pt x="13429" y="6083"/>
                    <a:pt x="13419" y="6083"/>
                  </a:cubicBezTo>
                  <a:lnTo>
                    <a:pt x="13286" y="6083"/>
                  </a:lnTo>
                  <a:cubicBezTo>
                    <a:pt x="13185" y="5600"/>
                    <a:pt x="13021" y="5132"/>
                    <a:pt x="12807" y="4687"/>
                  </a:cubicBezTo>
                  <a:lnTo>
                    <a:pt x="13552" y="4258"/>
                  </a:lnTo>
                  <a:cubicBezTo>
                    <a:pt x="13762" y="4145"/>
                    <a:pt x="13836" y="3880"/>
                    <a:pt x="13715" y="3673"/>
                  </a:cubicBezTo>
                  <a:cubicBezTo>
                    <a:pt x="13638" y="3537"/>
                    <a:pt x="13496" y="3462"/>
                    <a:pt x="13349" y="3462"/>
                  </a:cubicBezTo>
                  <a:cubicBezTo>
                    <a:pt x="13273" y="3462"/>
                    <a:pt x="13196" y="3483"/>
                    <a:pt x="13127" y="3525"/>
                  </a:cubicBezTo>
                  <a:lnTo>
                    <a:pt x="12382" y="3954"/>
                  </a:lnTo>
                  <a:cubicBezTo>
                    <a:pt x="11941" y="3307"/>
                    <a:pt x="11383" y="2749"/>
                    <a:pt x="10740" y="2312"/>
                  </a:cubicBezTo>
                  <a:lnTo>
                    <a:pt x="11169" y="1568"/>
                  </a:lnTo>
                  <a:cubicBezTo>
                    <a:pt x="11294" y="1361"/>
                    <a:pt x="11228" y="1096"/>
                    <a:pt x="11021" y="975"/>
                  </a:cubicBezTo>
                  <a:cubicBezTo>
                    <a:pt x="10955" y="937"/>
                    <a:pt x="10882" y="919"/>
                    <a:pt x="10811" y="919"/>
                  </a:cubicBezTo>
                  <a:cubicBezTo>
                    <a:pt x="10660" y="919"/>
                    <a:pt x="10513" y="1000"/>
                    <a:pt x="10436" y="1143"/>
                  </a:cubicBezTo>
                  <a:lnTo>
                    <a:pt x="10003" y="1887"/>
                  </a:lnTo>
                  <a:cubicBezTo>
                    <a:pt x="9562" y="1669"/>
                    <a:pt x="9094" y="1509"/>
                    <a:pt x="8611" y="1408"/>
                  </a:cubicBezTo>
                  <a:lnTo>
                    <a:pt x="8611" y="1275"/>
                  </a:lnTo>
                  <a:cubicBezTo>
                    <a:pt x="8611" y="569"/>
                    <a:pt x="8042" y="0"/>
                    <a:pt x="7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15" name="Google Shape;1015;p55"/>
            <p:cNvSpPr/>
            <p:nvPr/>
          </p:nvSpPr>
          <p:spPr>
            <a:xfrm>
              <a:off x="8060500" y="955075"/>
              <a:ext cx="43025" cy="40950"/>
            </a:xfrm>
            <a:custGeom>
              <a:rect b="b" l="l" r="r" t="t"/>
              <a:pathLst>
                <a:path extrusionOk="0" h="1638" w="1721">
                  <a:moveTo>
                    <a:pt x="465" y="1"/>
                  </a:moveTo>
                  <a:cubicBezTo>
                    <a:pt x="358" y="1"/>
                    <a:pt x="251" y="42"/>
                    <a:pt x="168" y="124"/>
                  </a:cubicBezTo>
                  <a:cubicBezTo>
                    <a:pt x="4" y="288"/>
                    <a:pt x="1" y="553"/>
                    <a:pt x="160" y="721"/>
                  </a:cubicBezTo>
                  <a:lnTo>
                    <a:pt x="960" y="1520"/>
                  </a:lnTo>
                  <a:cubicBezTo>
                    <a:pt x="1042" y="1599"/>
                    <a:pt x="1148" y="1638"/>
                    <a:pt x="1254" y="1638"/>
                  </a:cubicBezTo>
                  <a:cubicBezTo>
                    <a:pt x="1363" y="1638"/>
                    <a:pt x="1473" y="1596"/>
                    <a:pt x="1556" y="1512"/>
                  </a:cubicBezTo>
                  <a:cubicBezTo>
                    <a:pt x="1720" y="1349"/>
                    <a:pt x="1720" y="1087"/>
                    <a:pt x="1560" y="920"/>
                  </a:cubicBezTo>
                  <a:lnTo>
                    <a:pt x="761" y="120"/>
                  </a:lnTo>
                  <a:cubicBezTo>
                    <a:pt x="678" y="41"/>
                    <a:pt x="571"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1016" name="Google Shape;1016;p55"/>
          <p:cNvSpPr/>
          <p:nvPr/>
        </p:nvSpPr>
        <p:spPr>
          <a:xfrm>
            <a:off x="7819900" y="2174825"/>
            <a:ext cx="277375" cy="369150"/>
          </a:xfrm>
          <a:custGeom>
            <a:rect b="b" l="l" r="r" t="t"/>
            <a:pathLst>
              <a:path extrusionOk="0" h="14766" w="11095">
                <a:moveTo>
                  <a:pt x="8092" y="7469"/>
                </a:moveTo>
                <a:cubicBezTo>
                  <a:pt x="8806" y="7469"/>
                  <a:pt x="9379" y="8058"/>
                  <a:pt x="9367" y="8772"/>
                </a:cubicBezTo>
                <a:lnTo>
                  <a:pt x="9367" y="9903"/>
                </a:lnTo>
                <a:cubicBezTo>
                  <a:pt x="9352" y="10593"/>
                  <a:pt x="8786" y="11151"/>
                  <a:pt x="8092" y="11151"/>
                </a:cubicBezTo>
                <a:cubicBezTo>
                  <a:pt x="7398" y="11151"/>
                  <a:pt x="6833" y="10593"/>
                  <a:pt x="6821" y="9903"/>
                </a:cubicBezTo>
                <a:lnTo>
                  <a:pt x="6821" y="8772"/>
                </a:lnTo>
                <a:cubicBezTo>
                  <a:pt x="6805" y="8058"/>
                  <a:pt x="7379" y="7469"/>
                  <a:pt x="8092" y="7469"/>
                </a:cubicBezTo>
                <a:close/>
                <a:moveTo>
                  <a:pt x="2149" y="7481"/>
                </a:moveTo>
                <a:cubicBezTo>
                  <a:pt x="2391" y="7481"/>
                  <a:pt x="2582" y="7680"/>
                  <a:pt x="2574" y="7922"/>
                </a:cubicBezTo>
                <a:lnTo>
                  <a:pt x="2574" y="8912"/>
                </a:lnTo>
                <a:lnTo>
                  <a:pt x="3424" y="8912"/>
                </a:lnTo>
                <a:lnTo>
                  <a:pt x="3424" y="7922"/>
                </a:lnTo>
                <a:cubicBezTo>
                  <a:pt x="3424" y="7688"/>
                  <a:pt x="3615" y="7497"/>
                  <a:pt x="3849" y="7497"/>
                </a:cubicBezTo>
                <a:cubicBezTo>
                  <a:pt x="4083" y="7497"/>
                  <a:pt x="4274" y="7688"/>
                  <a:pt x="4274" y="7922"/>
                </a:cubicBezTo>
                <a:lnTo>
                  <a:pt x="4274" y="10749"/>
                </a:lnTo>
                <a:cubicBezTo>
                  <a:pt x="4274" y="10983"/>
                  <a:pt x="4083" y="11174"/>
                  <a:pt x="3849" y="11174"/>
                </a:cubicBezTo>
                <a:cubicBezTo>
                  <a:pt x="3615" y="11174"/>
                  <a:pt x="3424" y="10983"/>
                  <a:pt x="3424" y="10749"/>
                </a:cubicBezTo>
                <a:lnTo>
                  <a:pt x="3424" y="9758"/>
                </a:lnTo>
                <a:lnTo>
                  <a:pt x="2574" y="9758"/>
                </a:lnTo>
                <a:lnTo>
                  <a:pt x="2574" y="10749"/>
                </a:lnTo>
                <a:cubicBezTo>
                  <a:pt x="2582" y="10991"/>
                  <a:pt x="2391" y="11190"/>
                  <a:pt x="2149" y="11190"/>
                </a:cubicBezTo>
                <a:cubicBezTo>
                  <a:pt x="1911" y="11190"/>
                  <a:pt x="1720" y="10991"/>
                  <a:pt x="1728" y="10749"/>
                </a:cubicBezTo>
                <a:lnTo>
                  <a:pt x="1728" y="9337"/>
                </a:lnTo>
                <a:lnTo>
                  <a:pt x="1728" y="7922"/>
                </a:lnTo>
                <a:cubicBezTo>
                  <a:pt x="1720" y="7680"/>
                  <a:pt x="1911" y="7481"/>
                  <a:pt x="2149" y="7481"/>
                </a:cubicBezTo>
                <a:close/>
                <a:moveTo>
                  <a:pt x="5702" y="9193"/>
                </a:moveTo>
                <a:cubicBezTo>
                  <a:pt x="6131" y="9193"/>
                  <a:pt x="6509" y="9474"/>
                  <a:pt x="6634" y="9887"/>
                </a:cubicBezTo>
                <a:cubicBezTo>
                  <a:pt x="6762" y="10301"/>
                  <a:pt x="6599" y="10745"/>
                  <a:pt x="6244" y="10983"/>
                </a:cubicBezTo>
                <a:lnTo>
                  <a:pt x="5745" y="11314"/>
                </a:lnTo>
                <a:lnTo>
                  <a:pt x="6255" y="11314"/>
                </a:lnTo>
                <a:cubicBezTo>
                  <a:pt x="6260" y="11314"/>
                  <a:pt x="6265" y="11314"/>
                  <a:pt x="6269" y="11314"/>
                </a:cubicBezTo>
                <a:cubicBezTo>
                  <a:pt x="6501" y="11314"/>
                  <a:pt x="6692" y="11502"/>
                  <a:pt x="6692" y="11739"/>
                </a:cubicBezTo>
                <a:cubicBezTo>
                  <a:pt x="6692" y="11976"/>
                  <a:pt x="6501" y="12165"/>
                  <a:pt x="6269" y="12165"/>
                </a:cubicBezTo>
                <a:cubicBezTo>
                  <a:pt x="6265" y="12165"/>
                  <a:pt x="6260" y="12165"/>
                  <a:pt x="6255" y="12165"/>
                </a:cubicBezTo>
                <a:lnTo>
                  <a:pt x="4980" y="12165"/>
                </a:lnTo>
                <a:cubicBezTo>
                  <a:pt x="4746" y="12165"/>
                  <a:pt x="4555" y="11973"/>
                  <a:pt x="4555" y="11739"/>
                </a:cubicBezTo>
                <a:cubicBezTo>
                  <a:pt x="4555" y="11334"/>
                  <a:pt x="4758" y="10952"/>
                  <a:pt x="5097" y="10726"/>
                </a:cubicBezTo>
                <a:lnTo>
                  <a:pt x="5772" y="10277"/>
                </a:lnTo>
                <a:cubicBezTo>
                  <a:pt x="5876" y="10208"/>
                  <a:pt x="5831" y="10043"/>
                  <a:pt x="5706" y="10043"/>
                </a:cubicBezTo>
                <a:cubicBezTo>
                  <a:pt x="5705" y="10043"/>
                  <a:pt x="5703" y="10043"/>
                  <a:pt x="5702" y="10043"/>
                </a:cubicBezTo>
                <a:lnTo>
                  <a:pt x="4980" y="10043"/>
                </a:lnTo>
                <a:cubicBezTo>
                  <a:pt x="4746" y="10043"/>
                  <a:pt x="4555" y="9852"/>
                  <a:pt x="4555" y="9618"/>
                </a:cubicBezTo>
                <a:cubicBezTo>
                  <a:pt x="4555" y="9384"/>
                  <a:pt x="4746" y="9193"/>
                  <a:pt x="4980" y="9193"/>
                </a:cubicBezTo>
                <a:close/>
                <a:moveTo>
                  <a:pt x="5546" y="1"/>
                </a:moveTo>
                <a:cubicBezTo>
                  <a:pt x="5427" y="1"/>
                  <a:pt x="5308" y="50"/>
                  <a:pt x="5222" y="150"/>
                </a:cubicBezTo>
                <a:cubicBezTo>
                  <a:pt x="5210" y="166"/>
                  <a:pt x="3923" y="1675"/>
                  <a:pt x="2652" y="3511"/>
                </a:cubicBezTo>
                <a:cubicBezTo>
                  <a:pt x="909" y="6027"/>
                  <a:pt x="28" y="7941"/>
                  <a:pt x="28" y="9193"/>
                </a:cubicBezTo>
                <a:cubicBezTo>
                  <a:pt x="1" y="12262"/>
                  <a:pt x="2481" y="14766"/>
                  <a:pt x="5546" y="14766"/>
                </a:cubicBezTo>
                <a:cubicBezTo>
                  <a:pt x="8615" y="14766"/>
                  <a:pt x="11095" y="12262"/>
                  <a:pt x="11064" y="9193"/>
                </a:cubicBezTo>
                <a:cubicBezTo>
                  <a:pt x="11064" y="7941"/>
                  <a:pt x="10186" y="6027"/>
                  <a:pt x="8443" y="3511"/>
                </a:cubicBezTo>
                <a:cubicBezTo>
                  <a:pt x="7172" y="1675"/>
                  <a:pt x="5881" y="162"/>
                  <a:pt x="5869" y="150"/>
                </a:cubicBezTo>
                <a:cubicBezTo>
                  <a:pt x="5784" y="50"/>
                  <a:pt x="5665" y="1"/>
                  <a:pt x="5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17" name="Google Shape;1017;p55"/>
          <p:cNvSpPr/>
          <p:nvPr/>
        </p:nvSpPr>
        <p:spPr>
          <a:xfrm>
            <a:off x="7947950" y="2383475"/>
            <a:ext cx="21275" cy="49175"/>
          </a:xfrm>
          <a:custGeom>
            <a:rect b="b" l="l" r="r" t="t"/>
            <a:pathLst>
              <a:path extrusionOk="0" h="1967" w="851">
                <a:moveTo>
                  <a:pt x="425" y="1"/>
                </a:moveTo>
                <a:cubicBezTo>
                  <a:pt x="191" y="1"/>
                  <a:pt x="0" y="188"/>
                  <a:pt x="0" y="426"/>
                </a:cubicBezTo>
                <a:lnTo>
                  <a:pt x="0" y="1557"/>
                </a:lnTo>
                <a:cubicBezTo>
                  <a:pt x="8" y="1783"/>
                  <a:pt x="195" y="1966"/>
                  <a:pt x="425" y="1966"/>
                </a:cubicBezTo>
                <a:cubicBezTo>
                  <a:pt x="655" y="1966"/>
                  <a:pt x="842" y="1783"/>
                  <a:pt x="850" y="1557"/>
                </a:cubicBezTo>
                <a:lnTo>
                  <a:pt x="850" y="426"/>
                </a:lnTo>
                <a:cubicBezTo>
                  <a:pt x="850" y="188"/>
                  <a:pt x="659" y="1"/>
                  <a:pt x="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018" name="Google Shape;1018;p55"/>
          <p:cNvGrpSpPr/>
          <p:nvPr/>
        </p:nvGrpSpPr>
        <p:grpSpPr>
          <a:xfrm>
            <a:off x="7178663" y="1622200"/>
            <a:ext cx="367850" cy="367950"/>
            <a:chOff x="7222975" y="831150"/>
            <a:chExt cx="367850" cy="367950"/>
          </a:xfrm>
        </p:grpSpPr>
        <p:sp>
          <p:nvSpPr>
            <p:cNvPr id="1019" name="Google Shape;1019;p55"/>
            <p:cNvSpPr/>
            <p:nvPr/>
          </p:nvSpPr>
          <p:spPr>
            <a:xfrm>
              <a:off x="7364900" y="976200"/>
              <a:ext cx="80950" cy="77775"/>
            </a:xfrm>
            <a:custGeom>
              <a:rect b="b" l="l" r="r" t="t"/>
              <a:pathLst>
                <a:path extrusionOk="0" h="3111" w="3238">
                  <a:moveTo>
                    <a:pt x="1672" y="1"/>
                  </a:moveTo>
                  <a:cubicBezTo>
                    <a:pt x="1044" y="1"/>
                    <a:pt x="479" y="382"/>
                    <a:pt x="243" y="960"/>
                  </a:cubicBezTo>
                  <a:cubicBezTo>
                    <a:pt x="1" y="1541"/>
                    <a:pt x="134" y="2212"/>
                    <a:pt x="578" y="2656"/>
                  </a:cubicBezTo>
                  <a:cubicBezTo>
                    <a:pt x="875" y="2953"/>
                    <a:pt x="1273" y="3111"/>
                    <a:pt x="1677" y="3111"/>
                  </a:cubicBezTo>
                  <a:cubicBezTo>
                    <a:pt x="1879" y="3111"/>
                    <a:pt x="2081" y="3072"/>
                    <a:pt x="2274" y="2992"/>
                  </a:cubicBezTo>
                  <a:cubicBezTo>
                    <a:pt x="2855" y="2754"/>
                    <a:pt x="3234" y="2184"/>
                    <a:pt x="3238" y="1557"/>
                  </a:cubicBezTo>
                  <a:cubicBezTo>
                    <a:pt x="3234" y="695"/>
                    <a:pt x="2540" y="1"/>
                    <a:pt x="1682" y="1"/>
                  </a:cubicBezTo>
                  <a:cubicBezTo>
                    <a:pt x="1679" y="1"/>
                    <a:pt x="1675"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20" name="Google Shape;1020;p55"/>
            <p:cNvSpPr/>
            <p:nvPr/>
          </p:nvSpPr>
          <p:spPr>
            <a:xfrm>
              <a:off x="7222975" y="831150"/>
              <a:ext cx="367850" cy="367950"/>
            </a:xfrm>
            <a:custGeom>
              <a:rect b="b" l="l" r="r" t="t"/>
              <a:pathLst>
                <a:path extrusionOk="0" h="14718" w="14714">
                  <a:moveTo>
                    <a:pt x="7357" y="850"/>
                  </a:moveTo>
                  <a:cubicBezTo>
                    <a:pt x="7855" y="851"/>
                    <a:pt x="8381" y="1370"/>
                    <a:pt x="8817" y="2277"/>
                  </a:cubicBezTo>
                  <a:cubicBezTo>
                    <a:pt x="8306" y="2527"/>
                    <a:pt x="7819" y="2812"/>
                    <a:pt x="7355" y="3131"/>
                  </a:cubicBezTo>
                  <a:cubicBezTo>
                    <a:pt x="6887" y="2812"/>
                    <a:pt x="6399" y="2527"/>
                    <a:pt x="5892" y="2277"/>
                  </a:cubicBezTo>
                  <a:cubicBezTo>
                    <a:pt x="6329" y="1370"/>
                    <a:pt x="6854" y="851"/>
                    <a:pt x="7357" y="850"/>
                  </a:cubicBezTo>
                  <a:close/>
                  <a:moveTo>
                    <a:pt x="5580" y="3071"/>
                  </a:moveTo>
                  <a:cubicBezTo>
                    <a:pt x="5938" y="3250"/>
                    <a:pt x="6287" y="3448"/>
                    <a:pt x="6622" y="3666"/>
                  </a:cubicBezTo>
                  <a:cubicBezTo>
                    <a:pt x="6423" y="3822"/>
                    <a:pt x="6224" y="3985"/>
                    <a:pt x="6025" y="4153"/>
                  </a:cubicBezTo>
                  <a:cubicBezTo>
                    <a:pt x="5768" y="4173"/>
                    <a:pt x="5510" y="4200"/>
                    <a:pt x="5261" y="4231"/>
                  </a:cubicBezTo>
                  <a:cubicBezTo>
                    <a:pt x="5343" y="3838"/>
                    <a:pt x="5448" y="3448"/>
                    <a:pt x="5580" y="3071"/>
                  </a:cubicBezTo>
                  <a:close/>
                  <a:moveTo>
                    <a:pt x="9133" y="3069"/>
                  </a:moveTo>
                  <a:cubicBezTo>
                    <a:pt x="9262" y="3447"/>
                    <a:pt x="9367" y="3837"/>
                    <a:pt x="9453" y="4231"/>
                  </a:cubicBezTo>
                  <a:lnTo>
                    <a:pt x="9449" y="4231"/>
                  </a:lnTo>
                  <a:cubicBezTo>
                    <a:pt x="9199" y="4200"/>
                    <a:pt x="8942" y="4173"/>
                    <a:pt x="8681" y="4153"/>
                  </a:cubicBezTo>
                  <a:cubicBezTo>
                    <a:pt x="8486" y="3985"/>
                    <a:pt x="8283" y="3822"/>
                    <a:pt x="8084" y="3666"/>
                  </a:cubicBezTo>
                  <a:cubicBezTo>
                    <a:pt x="8423" y="3447"/>
                    <a:pt x="8770" y="3244"/>
                    <a:pt x="9133" y="3069"/>
                  </a:cubicBezTo>
                  <a:close/>
                  <a:moveTo>
                    <a:pt x="3572" y="2488"/>
                  </a:moveTo>
                  <a:cubicBezTo>
                    <a:pt x="3919" y="2488"/>
                    <a:pt x="4337" y="2570"/>
                    <a:pt x="4797" y="2734"/>
                  </a:cubicBezTo>
                  <a:cubicBezTo>
                    <a:pt x="4617" y="3268"/>
                    <a:pt x="4473" y="3814"/>
                    <a:pt x="4368" y="4371"/>
                  </a:cubicBezTo>
                  <a:cubicBezTo>
                    <a:pt x="3814" y="4473"/>
                    <a:pt x="3268" y="4617"/>
                    <a:pt x="2734" y="4800"/>
                  </a:cubicBezTo>
                  <a:cubicBezTo>
                    <a:pt x="2395" y="3849"/>
                    <a:pt x="2398" y="3108"/>
                    <a:pt x="2753" y="2757"/>
                  </a:cubicBezTo>
                  <a:cubicBezTo>
                    <a:pt x="2933" y="2578"/>
                    <a:pt x="3213" y="2488"/>
                    <a:pt x="3572" y="2488"/>
                  </a:cubicBezTo>
                  <a:close/>
                  <a:moveTo>
                    <a:pt x="11137" y="2485"/>
                  </a:moveTo>
                  <a:cubicBezTo>
                    <a:pt x="11496" y="2485"/>
                    <a:pt x="11779" y="2576"/>
                    <a:pt x="11960" y="2757"/>
                  </a:cubicBezTo>
                  <a:cubicBezTo>
                    <a:pt x="12315" y="3108"/>
                    <a:pt x="12319" y="3849"/>
                    <a:pt x="11984" y="4800"/>
                  </a:cubicBezTo>
                  <a:cubicBezTo>
                    <a:pt x="11449" y="4617"/>
                    <a:pt x="10900" y="4473"/>
                    <a:pt x="10346" y="4371"/>
                  </a:cubicBezTo>
                  <a:cubicBezTo>
                    <a:pt x="10244" y="3814"/>
                    <a:pt x="10100" y="3268"/>
                    <a:pt x="9917" y="2734"/>
                  </a:cubicBezTo>
                  <a:cubicBezTo>
                    <a:pt x="10380" y="2568"/>
                    <a:pt x="10794" y="2485"/>
                    <a:pt x="11137" y="2485"/>
                  </a:cubicBezTo>
                  <a:close/>
                  <a:moveTo>
                    <a:pt x="4231" y="5261"/>
                  </a:moveTo>
                  <a:lnTo>
                    <a:pt x="4231" y="5261"/>
                  </a:lnTo>
                  <a:cubicBezTo>
                    <a:pt x="4200" y="5514"/>
                    <a:pt x="4173" y="5771"/>
                    <a:pt x="4157" y="6029"/>
                  </a:cubicBezTo>
                  <a:cubicBezTo>
                    <a:pt x="3986" y="6228"/>
                    <a:pt x="3822" y="6427"/>
                    <a:pt x="3670" y="6625"/>
                  </a:cubicBezTo>
                  <a:cubicBezTo>
                    <a:pt x="3447" y="6290"/>
                    <a:pt x="3249" y="5939"/>
                    <a:pt x="3069" y="5580"/>
                  </a:cubicBezTo>
                  <a:cubicBezTo>
                    <a:pt x="3451" y="5452"/>
                    <a:pt x="3837" y="5346"/>
                    <a:pt x="4231" y="5261"/>
                  </a:cubicBezTo>
                  <a:close/>
                  <a:moveTo>
                    <a:pt x="10482" y="5264"/>
                  </a:moveTo>
                  <a:lnTo>
                    <a:pt x="10482" y="5264"/>
                  </a:lnTo>
                  <a:cubicBezTo>
                    <a:pt x="10876" y="5346"/>
                    <a:pt x="11266" y="5452"/>
                    <a:pt x="11648" y="5580"/>
                  </a:cubicBezTo>
                  <a:cubicBezTo>
                    <a:pt x="11469" y="5939"/>
                    <a:pt x="11266" y="6290"/>
                    <a:pt x="11048" y="6629"/>
                  </a:cubicBezTo>
                  <a:cubicBezTo>
                    <a:pt x="10892" y="6427"/>
                    <a:pt x="10728" y="6228"/>
                    <a:pt x="10560" y="6029"/>
                  </a:cubicBezTo>
                  <a:cubicBezTo>
                    <a:pt x="10541" y="5771"/>
                    <a:pt x="10513" y="5514"/>
                    <a:pt x="10482" y="5264"/>
                  </a:cubicBezTo>
                  <a:close/>
                  <a:moveTo>
                    <a:pt x="2278" y="5896"/>
                  </a:moveTo>
                  <a:cubicBezTo>
                    <a:pt x="2523" y="6403"/>
                    <a:pt x="2812" y="6891"/>
                    <a:pt x="3132" y="7359"/>
                  </a:cubicBezTo>
                  <a:cubicBezTo>
                    <a:pt x="2812" y="7823"/>
                    <a:pt x="2523" y="8310"/>
                    <a:pt x="2278" y="8821"/>
                  </a:cubicBezTo>
                  <a:cubicBezTo>
                    <a:pt x="1369" y="8384"/>
                    <a:pt x="850" y="7858"/>
                    <a:pt x="850" y="7359"/>
                  </a:cubicBezTo>
                  <a:lnTo>
                    <a:pt x="846" y="7359"/>
                  </a:lnTo>
                  <a:cubicBezTo>
                    <a:pt x="846" y="6855"/>
                    <a:pt x="1365" y="6329"/>
                    <a:pt x="2278" y="5896"/>
                  </a:cubicBezTo>
                  <a:close/>
                  <a:moveTo>
                    <a:pt x="12436" y="5896"/>
                  </a:moveTo>
                  <a:cubicBezTo>
                    <a:pt x="13345" y="6329"/>
                    <a:pt x="13863" y="6855"/>
                    <a:pt x="13863" y="7359"/>
                  </a:cubicBezTo>
                  <a:cubicBezTo>
                    <a:pt x="13863" y="7862"/>
                    <a:pt x="13345" y="8384"/>
                    <a:pt x="12436" y="8817"/>
                  </a:cubicBezTo>
                  <a:lnTo>
                    <a:pt x="12436" y="8821"/>
                  </a:lnTo>
                  <a:cubicBezTo>
                    <a:pt x="12186" y="8314"/>
                    <a:pt x="11902" y="7823"/>
                    <a:pt x="11582" y="7359"/>
                  </a:cubicBezTo>
                  <a:cubicBezTo>
                    <a:pt x="11902" y="6891"/>
                    <a:pt x="12186" y="6403"/>
                    <a:pt x="12436" y="5896"/>
                  </a:cubicBezTo>
                  <a:close/>
                  <a:moveTo>
                    <a:pt x="3670" y="8088"/>
                  </a:moveTo>
                  <a:cubicBezTo>
                    <a:pt x="3822" y="8287"/>
                    <a:pt x="3986" y="8485"/>
                    <a:pt x="4157" y="8684"/>
                  </a:cubicBezTo>
                  <a:cubicBezTo>
                    <a:pt x="4173" y="8946"/>
                    <a:pt x="4200" y="9199"/>
                    <a:pt x="4231" y="9453"/>
                  </a:cubicBezTo>
                  <a:cubicBezTo>
                    <a:pt x="3837" y="9367"/>
                    <a:pt x="3451" y="9262"/>
                    <a:pt x="3069" y="9133"/>
                  </a:cubicBezTo>
                  <a:cubicBezTo>
                    <a:pt x="3249" y="8774"/>
                    <a:pt x="3447" y="8423"/>
                    <a:pt x="3670" y="8088"/>
                  </a:cubicBezTo>
                  <a:close/>
                  <a:moveTo>
                    <a:pt x="11048" y="8088"/>
                  </a:moveTo>
                  <a:cubicBezTo>
                    <a:pt x="11266" y="8423"/>
                    <a:pt x="11469" y="8774"/>
                    <a:pt x="11648" y="9133"/>
                  </a:cubicBezTo>
                  <a:cubicBezTo>
                    <a:pt x="11266" y="9262"/>
                    <a:pt x="10876" y="9367"/>
                    <a:pt x="10482" y="9453"/>
                  </a:cubicBezTo>
                  <a:cubicBezTo>
                    <a:pt x="10513" y="9199"/>
                    <a:pt x="10541" y="8946"/>
                    <a:pt x="10560" y="8684"/>
                  </a:cubicBezTo>
                  <a:cubicBezTo>
                    <a:pt x="10728" y="8485"/>
                    <a:pt x="10892" y="8287"/>
                    <a:pt x="11048" y="8088"/>
                  </a:cubicBezTo>
                  <a:close/>
                  <a:moveTo>
                    <a:pt x="7359" y="4952"/>
                  </a:moveTo>
                  <a:cubicBezTo>
                    <a:pt x="7698" y="4952"/>
                    <a:pt x="8026" y="4960"/>
                    <a:pt x="8341" y="4980"/>
                  </a:cubicBezTo>
                  <a:cubicBezTo>
                    <a:pt x="8583" y="5194"/>
                    <a:pt x="8825" y="5420"/>
                    <a:pt x="9059" y="5658"/>
                  </a:cubicBezTo>
                  <a:cubicBezTo>
                    <a:pt x="9297" y="5892"/>
                    <a:pt x="9519" y="6130"/>
                    <a:pt x="9734" y="6372"/>
                  </a:cubicBezTo>
                  <a:cubicBezTo>
                    <a:pt x="9753" y="6692"/>
                    <a:pt x="9765" y="7019"/>
                    <a:pt x="9765" y="7359"/>
                  </a:cubicBezTo>
                  <a:cubicBezTo>
                    <a:pt x="9765" y="7694"/>
                    <a:pt x="9753" y="8021"/>
                    <a:pt x="9734" y="8341"/>
                  </a:cubicBezTo>
                  <a:cubicBezTo>
                    <a:pt x="9523" y="8579"/>
                    <a:pt x="9297" y="8817"/>
                    <a:pt x="9059" y="9059"/>
                  </a:cubicBezTo>
                  <a:cubicBezTo>
                    <a:pt x="8821" y="9297"/>
                    <a:pt x="8583" y="9523"/>
                    <a:pt x="8341" y="9733"/>
                  </a:cubicBezTo>
                  <a:cubicBezTo>
                    <a:pt x="8026" y="9753"/>
                    <a:pt x="7694" y="9761"/>
                    <a:pt x="7359" y="9761"/>
                  </a:cubicBezTo>
                  <a:cubicBezTo>
                    <a:pt x="7023" y="9761"/>
                    <a:pt x="6692" y="9753"/>
                    <a:pt x="6376" y="9733"/>
                  </a:cubicBezTo>
                  <a:cubicBezTo>
                    <a:pt x="6134" y="9523"/>
                    <a:pt x="5896" y="9297"/>
                    <a:pt x="5658" y="9059"/>
                  </a:cubicBezTo>
                  <a:cubicBezTo>
                    <a:pt x="5421" y="8821"/>
                    <a:pt x="5194" y="8579"/>
                    <a:pt x="4984" y="8341"/>
                  </a:cubicBezTo>
                  <a:cubicBezTo>
                    <a:pt x="4964" y="8021"/>
                    <a:pt x="4953" y="7694"/>
                    <a:pt x="4953" y="7359"/>
                  </a:cubicBezTo>
                  <a:cubicBezTo>
                    <a:pt x="4953" y="7019"/>
                    <a:pt x="4964" y="6692"/>
                    <a:pt x="4984" y="6372"/>
                  </a:cubicBezTo>
                  <a:cubicBezTo>
                    <a:pt x="5194" y="6134"/>
                    <a:pt x="5421" y="5896"/>
                    <a:pt x="5658" y="5658"/>
                  </a:cubicBezTo>
                  <a:cubicBezTo>
                    <a:pt x="5896" y="5417"/>
                    <a:pt x="6134" y="5190"/>
                    <a:pt x="6376" y="4980"/>
                  </a:cubicBezTo>
                  <a:cubicBezTo>
                    <a:pt x="6692" y="4960"/>
                    <a:pt x="7019" y="4952"/>
                    <a:pt x="7359" y="4952"/>
                  </a:cubicBezTo>
                  <a:close/>
                  <a:moveTo>
                    <a:pt x="5261" y="10482"/>
                  </a:moveTo>
                  <a:lnTo>
                    <a:pt x="5261" y="10482"/>
                  </a:lnTo>
                  <a:cubicBezTo>
                    <a:pt x="5514" y="10513"/>
                    <a:pt x="5772" y="10541"/>
                    <a:pt x="6029" y="10560"/>
                  </a:cubicBezTo>
                  <a:cubicBezTo>
                    <a:pt x="6228" y="10732"/>
                    <a:pt x="6427" y="10892"/>
                    <a:pt x="6626" y="11048"/>
                  </a:cubicBezTo>
                  <a:cubicBezTo>
                    <a:pt x="6290" y="11266"/>
                    <a:pt x="5939" y="11465"/>
                    <a:pt x="5581" y="11644"/>
                  </a:cubicBezTo>
                  <a:cubicBezTo>
                    <a:pt x="5452" y="11266"/>
                    <a:pt x="5347" y="10876"/>
                    <a:pt x="5261" y="10482"/>
                  </a:cubicBezTo>
                  <a:close/>
                  <a:moveTo>
                    <a:pt x="9453" y="10486"/>
                  </a:moveTo>
                  <a:lnTo>
                    <a:pt x="9453" y="10486"/>
                  </a:lnTo>
                  <a:cubicBezTo>
                    <a:pt x="9371" y="10875"/>
                    <a:pt x="9262" y="11265"/>
                    <a:pt x="9134" y="11646"/>
                  </a:cubicBezTo>
                  <a:lnTo>
                    <a:pt x="9134" y="11646"/>
                  </a:lnTo>
                  <a:cubicBezTo>
                    <a:pt x="8772" y="11467"/>
                    <a:pt x="8426" y="11269"/>
                    <a:pt x="8088" y="11048"/>
                  </a:cubicBezTo>
                  <a:cubicBezTo>
                    <a:pt x="8287" y="10892"/>
                    <a:pt x="8486" y="10732"/>
                    <a:pt x="8685" y="10560"/>
                  </a:cubicBezTo>
                  <a:cubicBezTo>
                    <a:pt x="8946" y="10541"/>
                    <a:pt x="9199" y="10513"/>
                    <a:pt x="9453" y="10486"/>
                  </a:cubicBezTo>
                  <a:close/>
                  <a:moveTo>
                    <a:pt x="2734" y="9917"/>
                  </a:moveTo>
                  <a:lnTo>
                    <a:pt x="2734" y="9917"/>
                  </a:lnTo>
                  <a:cubicBezTo>
                    <a:pt x="3268" y="10096"/>
                    <a:pt x="3818" y="10240"/>
                    <a:pt x="4372" y="10342"/>
                  </a:cubicBezTo>
                  <a:cubicBezTo>
                    <a:pt x="4473" y="10899"/>
                    <a:pt x="4617" y="11445"/>
                    <a:pt x="4801" y="11980"/>
                  </a:cubicBezTo>
                  <a:cubicBezTo>
                    <a:pt x="4337" y="12144"/>
                    <a:pt x="3919" y="12227"/>
                    <a:pt x="3573" y="12227"/>
                  </a:cubicBezTo>
                  <a:cubicBezTo>
                    <a:pt x="3214" y="12227"/>
                    <a:pt x="2932" y="12138"/>
                    <a:pt x="2753" y="11960"/>
                  </a:cubicBezTo>
                  <a:lnTo>
                    <a:pt x="2757" y="11960"/>
                  </a:lnTo>
                  <a:cubicBezTo>
                    <a:pt x="2402" y="11605"/>
                    <a:pt x="2398" y="10864"/>
                    <a:pt x="2734" y="9917"/>
                  </a:cubicBezTo>
                  <a:close/>
                  <a:moveTo>
                    <a:pt x="11984" y="9917"/>
                  </a:moveTo>
                  <a:lnTo>
                    <a:pt x="11984" y="9917"/>
                  </a:lnTo>
                  <a:cubicBezTo>
                    <a:pt x="12319" y="10864"/>
                    <a:pt x="12315" y="11605"/>
                    <a:pt x="11960" y="11960"/>
                  </a:cubicBezTo>
                  <a:cubicBezTo>
                    <a:pt x="11779" y="12141"/>
                    <a:pt x="11496" y="12232"/>
                    <a:pt x="11137" y="12232"/>
                  </a:cubicBezTo>
                  <a:cubicBezTo>
                    <a:pt x="10794" y="12232"/>
                    <a:pt x="10380" y="12149"/>
                    <a:pt x="9917" y="11983"/>
                  </a:cubicBezTo>
                  <a:cubicBezTo>
                    <a:pt x="10100" y="11449"/>
                    <a:pt x="10244" y="10899"/>
                    <a:pt x="10346" y="10346"/>
                  </a:cubicBezTo>
                  <a:cubicBezTo>
                    <a:pt x="10900" y="10240"/>
                    <a:pt x="11449" y="10096"/>
                    <a:pt x="11984" y="9917"/>
                  </a:cubicBezTo>
                  <a:close/>
                  <a:moveTo>
                    <a:pt x="7359" y="11582"/>
                  </a:moveTo>
                  <a:cubicBezTo>
                    <a:pt x="7823" y="11902"/>
                    <a:pt x="8314" y="12186"/>
                    <a:pt x="8821" y="12436"/>
                  </a:cubicBezTo>
                  <a:cubicBezTo>
                    <a:pt x="8384" y="13344"/>
                    <a:pt x="7862" y="13867"/>
                    <a:pt x="7359" y="13867"/>
                  </a:cubicBezTo>
                  <a:cubicBezTo>
                    <a:pt x="6856" y="13867"/>
                    <a:pt x="6329" y="13344"/>
                    <a:pt x="5896" y="12436"/>
                  </a:cubicBezTo>
                  <a:cubicBezTo>
                    <a:pt x="6403" y="12186"/>
                    <a:pt x="6895" y="11902"/>
                    <a:pt x="7359" y="11582"/>
                  </a:cubicBezTo>
                  <a:close/>
                  <a:moveTo>
                    <a:pt x="7359" y="0"/>
                  </a:moveTo>
                  <a:cubicBezTo>
                    <a:pt x="6493" y="0"/>
                    <a:pt x="5705" y="686"/>
                    <a:pt x="5116" y="1946"/>
                  </a:cubicBezTo>
                  <a:cubicBezTo>
                    <a:pt x="4546" y="1741"/>
                    <a:pt x="4027" y="1638"/>
                    <a:pt x="3572" y="1638"/>
                  </a:cubicBezTo>
                  <a:cubicBezTo>
                    <a:pt x="2981" y="1638"/>
                    <a:pt x="2499" y="1811"/>
                    <a:pt x="2153" y="2156"/>
                  </a:cubicBezTo>
                  <a:cubicBezTo>
                    <a:pt x="1544" y="2765"/>
                    <a:pt x="1470" y="3810"/>
                    <a:pt x="1946" y="5116"/>
                  </a:cubicBezTo>
                  <a:cubicBezTo>
                    <a:pt x="687" y="5705"/>
                    <a:pt x="0" y="6493"/>
                    <a:pt x="0" y="7359"/>
                  </a:cubicBezTo>
                  <a:cubicBezTo>
                    <a:pt x="0" y="8220"/>
                    <a:pt x="687" y="9008"/>
                    <a:pt x="1946" y="9601"/>
                  </a:cubicBezTo>
                  <a:cubicBezTo>
                    <a:pt x="1474" y="10907"/>
                    <a:pt x="1544" y="11952"/>
                    <a:pt x="2153" y="12561"/>
                  </a:cubicBezTo>
                  <a:cubicBezTo>
                    <a:pt x="2500" y="12908"/>
                    <a:pt x="2983" y="13079"/>
                    <a:pt x="3572" y="13079"/>
                  </a:cubicBezTo>
                  <a:cubicBezTo>
                    <a:pt x="4025" y="13079"/>
                    <a:pt x="4547" y="12974"/>
                    <a:pt x="5116" y="12771"/>
                  </a:cubicBezTo>
                  <a:cubicBezTo>
                    <a:pt x="5705" y="14027"/>
                    <a:pt x="6493" y="14717"/>
                    <a:pt x="7359" y="14717"/>
                  </a:cubicBezTo>
                  <a:cubicBezTo>
                    <a:pt x="8221" y="14717"/>
                    <a:pt x="9008" y="14027"/>
                    <a:pt x="9601" y="12771"/>
                  </a:cubicBezTo>
                  <a:cubicBezTo>
                    <a:pt x="10170" y="12974"/>
                    <a:pt x="10689" y="13079"/>
                    <a:pt x="11141" y="13079"/>
                  </a:cubicBezTo>
                  <a:cubicBezTo>
                    <a:pt x="11734" y="13079"/>
                    <a:pt x="12214" y="12908"/>
                    <a:pt x="12561" y="12561"/>
                  </a:cubicBezTo>
                  <a:cubicBezTo>
                    <a:pt x="13169" y="11952"/>
                    <a:pt x="13243" y="10907"/>
                    <a:pt x="12767" y="9601"/>
                  </a:cubicBezTo>
                  <a:cubicBezTo>
                    <a:pt x="14027" y="9008"/>
                    <a:pt x="14713" y="8220"/>
                    <a:pt x="14713" y="7359"/>
                  </a:cubicBezTo>
                  <a:cubicBezTo>
                    <a:pt x="14713" y="6493"/>
                    <a:pt x="14027" y="5705"/>
                    <a:pt x="12767" y="5116"/>
                  </a:cubicBezTo>
                  <a:cubicBezTo>
                    <a:pt x="13239" y="3806"/>
                    <a:pt x="13169" y="2765"/>
                    <a:pt x="12561" y="2153"/>
                  </a:cubicBezTo>
                  <a:cubicBezTo>
                    <a:pt x="12215" y="1809"/>
                    <a:pt x="11733" y="1636"/>
                    <a:pt x="11142" y="1636"/>
                  </a:cubicBezTo>
                  <a:cubicBezTo>
                    <a:pt x="10687" y="1636"/>
                    <a:pt x="10167" y="1739"/>
                    <a:pt x="9597" y="1946"/>
                  </a:cubicBezTo>
                  <a:cubicBezTo>
                    <a:pt x="9008" y="686"/>
                    <a:pt x="8221" y="0"/>
                    <a:pt x="7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1021" name="Google Shape;1021;p55"/>
          <p:cNvGrpSpPr/>
          <p:nvPr/>
        </p:nvGrpSpPr>
        <p:grpSpPr>
          <a:xfrm>
            <a:off x="5960238" y="2175075"/>
            <a:ext cx="304200" cy="367525"/>
            <a:chOff x="6056600" y="1384025"/>
            <a:chExt cx="304200" cy="367525"/>
          </a:xfrm>
        </p:grpSpPr>
        <p:sp>
          <p:nvSpPr>
            <p:cNvPr id="1022" name="Google Shape;1022;p55"/>
            <p:cNvSpPr/>
            <p:nvPr/>
          </p:nvSpPr>
          <p:spPr>
            <a:xfrm>
              <a:off x="6118400" y="1709525"/>
              <a:ext cx="180575" cy="42025"/>
            </a:xfrm>
            <a:custGeom>
              <a:rect b="b" l="l" r="r" t="t"/>
              <a:pathLst>
                <a:path extrusionOk="0" h="1681" w="7223">
                  <a:moveTo>
                    <a:pt x="278" y="0"/>
                  </a:moveTo>
                  <a:cubicBezTo>
                    <a:pt x="1" y="827"/>
                    <a:pt x="613" y="1681"/>
                    <a:pt x="1487" y="1681"/>
                  </a:cubicBezTo>
                  <a:lnTo>
                    <a:pt x="5737" y="1681"/>
                  </a:lnTo>
                  <a:cubicBezTo>
                    <a:pt x="6611" y="1681"/>
                    <a:pt x="7223" y="827"/>
                    <a:pt x="6946" y="0"/>
                  </a:cubicBezTo>
                  <a:lnTo>
                    <a:pt x="6946" y="0"/>
                  </a:lnTo>
                  <a:cubicBezTo>
                    <a:pt x="6595" y="86"/>
                    <a:pt x="6236" y="125"/>
                    <a:pt x="5874" y="125"/>
                  </a:cubicBezTo>
                  <a:lnTo>
                    <a:pt x="1350" y="125"/>
                  </a:lnTo>
                  <a:cubicBezTo>
                    <a:pt x="987" y="125"/>
                    <a:pt x="629" y="86"/>
                    <a:pt x="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3" name="Google Shape;1023;p55"/>
            <p:cNvSpPr/>
            <p:nvPr/>
          </p:nvSpPr>
          <p:spPr>
            <a:xfrm>
              <a:off x="6056600" y="1384025"/>
              <a:ext cx="304200" cy="173050"/>
            </a:xfrm>
            <a:custGeom>
              <a:rect b="b" l="l" r="r" t="t"/>
              <a:pathLst>
                <a:path extrusionOk="0" h="6922" w="12168">
                  <a:moveTo>
                    <a:pt x="9655" y="0"/>
                  </a:moveTo>
                  <a:cubicBezTo>
                    <a:pt x="9051" y="0"/>
                    <a:pt x="8482" y="369"/>
                    <a:pt x="8260" y="967"/>
                  </a:cubicBezTo>
                  <a:lnTo>
                    <a:pt x="6918" y="4656"/>
                  </a:lnTo>
                  <a:lnTo>
                    <a:pt x="1272" y="4656"/>
                  </a:lnTo>
                  <a:cubicBezTo>
                    <a:pt x="570" y="4660"/>
                    <a:pt x="1" y="5229"/>
                    <a:pt x="1" y="5931"/>
                  </a:cubicBezTo>
                  <a:lnTo>
                    <a:pt x="1" y="6921"/>
                  </a:lnTo>
                  <a:lnTo>
                    <a:pt x="12167" y="6921"/>
                  </a:lnTo>
                  <a:lnTo>
                    <a:pt x="12167" y="5931"/>
                  </a:lnTo>
                  <a:cubicBezTo>
                    <a:pt x="12167" y="5229"/>
                    <a:pt x="11598" y="4660"/>
                    <a:pt x="10892" y="4656"/>
                  </a:cubicBezTo>
                  <a:lnTo>
                    <a:pt x="10085" y="4656"/>
                  </a:lnTo>
                  <a:lnTo>
                    <a:pt x="11056" y="1984"/>
                  </a:lnTo>
                  <a:cubicBezTo>
                    <a:pt x="11329" y="1216"/>
                    <a:pt x="10931" y="370"/>
                    <a:pt x="10163" y="89"/>
                  </a:cubicBezTo>
                  <a:cubicBezTo>
                    <a:pt x="9995" y="29"/>
                    <a:pt x="9824" y="0"/>
                    <a:pt x="9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4" name="Google Shape;1024;p55"/>
            <p:cNvSpPr/>
            <p:nvPr/>
          </p:nvSpPr>
          <p:spPr>
            <a:xfrm>
              <a:off x="6056600" y="1578300"/>
              <a:ext cx="304200" cy="113200"/>
            </a:xfrm>
            <a:custGeom>
              <a:rect b="b" l="l" r="r" t="t"/>
              <a:pathLst>
                <a:path extrusionOk="0" h="4528" w="12168">
                  <a:moveTo>
                    <a:pt x="1" y="0"/>
                  </a:moveTo>
                  <a:lnTo>
                    <a:pt x="1" y="706"/>
                  </a:lnTo>
                  <a:cubicBezTo>
                    <a:pt x="1" y="2816"/>
                    <a:pt x="1709" y="4524"/>
                    <a:pt x="3822" y="4528"/>
                  </a:cubicBezTo>
                  <a:lnTo>
                    <a:pt x="8346" y="4528"/>
                  </a:lnTo>
                  <a:cubicBezTo>
                    <a:pt x="10455" y="4524"/>
                    <a:pt x="12163" y="2816"/>
                    <a:pt x="12167" y="706"/>
                  </a:cubicBezTo>
                  <a:lnTo>
                    <a:pt x="12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25" name="Google Shape;1025;p55"/>
          <p:cNvGrpSpPr/>
          <p:nvPr/>
        </p:nvGrpSpPr>
        <p:grpSpPr>
          <a:xfrm>
            <a:off x="4136825" y="3915575"/>
            <a:ext cx="240750" cy="367900"/>
            <a:chOff x="4217350" y="3124525"/>
            <a:chExt cx="240750" cy="367900"/>
          </a:xfrm>
        </p:grpSpPr>
        <p:sp>
          <p:nvSpPr>
            <p:cNvPr id="1026" name="Google Shape;1026;p55"/>
            <p:cNvSpPr/>
            <p:nvPr/>
          </p:nvSpPr>
          <p:spPr>
            <a:xfrm>
              <a:off x="4217350" y="3392375"/>
              <a:ext cx="219375" cy="100050"/>
            </a:xfrm>
            <a:custGeom>
              <a:rect b="b" l="l" r="r" t="t"/>
              <a:pathLst>
                <a:path extrusionOk="0" h="4002" w="8775">
                  <a:moveTo>
                    <a:pt x="336" y="1"/>
                  </a:moveTo>
                  <a:lnTo>
                    <a:pt x="9" y="1650"/>
                  </a:lnTo>
                  <a:lnTo>
                    <a:pt x="9" y="1654"/>
                  </a:lnTo>
                  <a:lnTo>
                    <a:pt x="9" y="1666"/>
                  </a:lnTo>
                  <a:cubicBezTo>
                    <a:pt x="9" y="1670"/>
                    <a:pt x="5" y="1685"/>
                    <a:pt x="5" y="1693"/>
                  </a:cubicBezTo>
                  <a:cubicBezTo>
                    <a:pt x="1" y="1705"/>
                    <a:pt x="5" y="1721"/>
                    <a:pt x="5" y="1732"/>
                  </a:cubicBezTo>
                  <a:lnTo>
                    <a:pt x="5" y="1736"/>
                  </a:lnTo>
                  <a:lnTo>
                    <a:pt x="5" y="2727"/>
                  </a:lnTo>
                  <a:cubicBezTo>
                    <a:pt x="5" y="3429"/>
                    <a:pt x="574" y="3998"/>
                    <a:pt x="1276" y="4002"/>
                  </a:cubicBezTo>
                  <a:lnTo>
                    <a:pt x="7504" y="4002"/>
                  </a:lnTo>
                  <a:cubicBezTo>
                    <a:pt x="8206" y="3998"/>
                    <a:pt x="8775" y="3429"/>
                    <a:pt x="8775" y="2727"/>
                  </a:cubicBezTo>
                  <a:lnTo>
                    <a:pt x="8775" y="1736"/>
                  </a:lnTo>
                  <a:lnTo>
                    <a:pt x="8771" y="1736"/>
                  </a:lnTo>
                  <a:lnTo>
                    <a:pt x="8771" y="1732"/>
                  </a:lnTo>
                  <a:cubicBezTo>
                    <a:pt x="8775" y="1721"/>
                    <a:pt x="8775" y="1705"/>
                    <a:pt x="8771" y="1693"/>
                  </a:cubicBezTo>
                  <a:cubicBezTo>
                    <a:pt x="8771" y="1685"/>
                    <a:pt x="8771" y="1674"/>
                    <a:pt x="8767" y="1666"/>
                  </a:cubicBezTo>
                  <a:cubicBezTo>
                    <a:pt x="8767" y="1662"/>
                    <a:pt x="8767" y="1658"/>
                    <a:pt x="8767" y="1654"/>
                  </a:cubicBezTo>
                  <a:cubicBezTo>
                    <a:pt x="8767" y="1654"/>
                    <a:pt x="8767" y="1650"/>
                    <a:pt x="8767" y="1650"/>
                  </a:cubicBezTo>
                  <a:lnTo>
                    <a:pt x="8440" y="1"/>
                  </a:lnTo>
                  <a:cubicBezTo>
                    <a:pt x="8241" y="118"/>
                    <a:pt x="8015" y="180"/>
                    <a:pt x="7788" y="180"/>
                  </a:cubicBezTo>
                  <a:lnTo>
                    <a:pt x="7609" y="180"/>
                  </a:lnTo>
                  <a:lnTo>
                    <a:pt x="7835" y="1311"/>
                  </a:lnTo>
                  <a:lnTo>
                    <a:pt x="4809" y="1311"/>
                  </a:lnTo>
                  <a:lnTo>
                    <a:pt x="4809" y="180"/>
                  </a:lnTo>
                  <a:lnTo>
                    <a:pt x="3959" y="180"/>
                  </a:lnTo>
                  <a:lnTo>
                    <a:pt x="3959" y="1311"/>
                  </a:lnTo>
                  <a:lnTo>
                    <a:pt x="941" y="1311"/>
                  </a:lnTo>
                  <a:lnTo>
                    <a:pt x="1167" y="180"/>
                  </a:lnTo>
                  <a:lnTo>
                    <a:pt x="988" y="180"/>
                  </a:lnTo>
                  <a:cubicBezTo>
                    <a:pt x="761" y="180"/>
                    <a:pt x="535" y="118"/>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7" name="Google Shape;1027;p55"/>
            <p:cNvSpPr/>
            <p:nvPr/>
          </p:nvSpPr>
          <p:spPr>
            <a:xfrm>
              <a:off x="4288150" y="3124525"/>
              <a:ext cx="77800" cy="95525"/>
            </a:xfrm>
            <a:custGeom>
              <a:rect b="b" l="l" r="r" t="t"/>
              <a:pathLst>
                <a:path extrusionOk="0" h="3821" w="3112">
                  <a:moveTo>
                    <a:pt x="1554" y="1"/>
                  </a:moveTo>
                  <a:cubicBezTo>
                    <a:pt x="1441" y="1"/>
                    <a:pt x="1328" y="46"/>
                    <a:pt x="1244" y="135"/>
                  </a:cubicBezTo>
                  <a:cubicBezTo>
                    <a:pt x="1033" y="365"/>
                    <a:pt x="835" y="607"/>
                    <a:pt x="647" y="857"/>
                  </a:cubicBezTo>
                  <a:cubicBezTo>
                    <a:pt x="211" y="1446"/>
                    <a:pt x="0" y="1906"/>
                    <a:pt x="0" y="2264"/>
                  </a:cubicBezTo>
                  <a:cubicBezTo>
                    <a:pt x="0" y="3122"/>
                    <a:pt x="694" y="3816"/>
                    <a:pt x="1556" y="3820"/>
                  </a:cubicBezTo>
                  <a:cubicBezTo>
                    <a:pt x="2414" y="3816"/>
                    <a:pt x="3108" y="3122"/>
                    <a:pt x="3112" y="2264"/>
                  </a:cubicBezTo>
                  <a:cubicBezTo>
                    <a:pt x="3112" y="1906"/>
                    <a:pt x="2897" y="1446"/>
                    <a:pt x="2461" y="857"/>
                  </a:cubicBezTo>
                  <a:cubicBezTo>
                    <a:pt x="2274" y="607"/>
                    <a:pt x="2075" y="365"/>
                    <a:pt x="1864" y="135"/>
                  </a:cubicBezTo>
                  <a:cubicBezTo>
                    <a:pt x="1780" y="46"/>
                    <a:pt x="1667" y="1"/>
                    <a:pt x="1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8" name="Google Shape;1028;p55"/>
            <p:cNvSpPr/>
            <p:nvPr/>
          </p:nvSpPr>
          <p:spPr>
            <a:xfrm>
              <a:off x="4231400" y="3232025"/>
              <a:ext cx="226700" cy="143625"/>
            </a:xfrm>
            <a:custGeom>
              <a:rect b="b" l="l" r="r" t="t"/>
              <a:pathLst>
                <a:path extrusionOk="0" h="5745" w="9068">
                  <a:moveTo>
                    <a:pt x="2547" y="0"/>
                  </a:moveTo>
                  <a:lnTo>
                    <a:pt x="2547" y="2632"/>
                  </a:lnTo>
                  <a:lnTo>
                    <a:pt x="1276" y="2632"/>
                  </a:lnTo>
                  <a:cubicBezTo>
                    <a:pt x="570" y="2636"/>
                    <a:pt x="0" y="3205"/>
                    <a:pt x="0" y="3907"/>
                  </a:cubicBezTo>
                  <a:lnTo>
                    <a:pt x="0" y="5323"/>
                  </a:lnTo>
                  <a:cubicBezTo>
                    <a:pt x="0" y="5557"/>
                    <a:pt x="192" y="5744"/>
                    <a:pt x="426" y="5744"/>
                  </a:cubicBezTo>
                  <a:lnTo>
                    <a:pt x="7223" y="5744"/>
                  </a:lnTo>
                  <a:cubicBezTo>
                    <a:pt x="7456" y="5744"/>
                    <a:pt x="7644" y="5557"/>
                    <a:pt x="7644" y="5323"/>
                  </a:cubicBezTo>
                  <a:lnTo>
                    <a:pt x="7644" y="4613"/>
                  </a:lnTo>
                  <a:lnTo>
                    <a:pt x="8213" y="4613"/>
                  </a:lnTo>
                  <a:lnTo>
                    <a:pt x="8213" y="5038"/>
                  </a:lnTo>
                  <a:cubicBezTo>
                    <a:pt x="8201" y="5276"/>
                    <a:pt x="8396" y="5475"/>
                    <a:pt x="8634" y="5475"/>
                  </a:cubicBezTo>
                  <a:cubicBezTo>
                    <a:pt x="8876" y="5475"/>
                    <a:pt x="9067" y="5276"/>
                    <a:pt x="9059" y="5038"/>
                  </a:cubicBezTo>
                  <a:lnTo>
                    <a:pt x="9059" y="3342"/>
                  </a:lnTo>
                  <a:cubicBezTo>
                    <a:pt x="9059" y="3104"/>
                    <a:pt x="8868" y="2917"/>
                    <a:pt x="8634" y="2917"/>
                  </a:cubicBezTo>
                  <a:cubicBezTo>
                    <a:pt x="8400" y="2917"/>
                    <a:pt x="8209" y="3108"/>
                    <a:pt x="8209" y="3342"/>
                  </a:cubicBezTo>
                  <a:lnTo>
                    <a:pt x="8209" y="3767"/>
                  </a:lnTo>
                  <a:lnTo>
                    <a:pt x="7636" y="3767"/>
                  </a:lnTo>
                  <a:cubicBezTo>
                    <a:pt x="7562" y="3120"/>
                    <a:pt x="7016" y="2632"/>
                    <a:pt x="6369" y="2632"/>
                  </a:cubicBezTo>
                  <a:lnTo>
                    <a:pt x="5093" y="2632"/>
                  </a:lnTo>
                  <a:lnTo>
                    <a:pt x="5093" y="0"/>
                  </a:lnTo>
                  <a:cubicBezTo>
                    <a:pt x="4705" y="246"/>
                    <a:pt x="4264" y="369"/>
                    <a:pt x="3822" y="369"/>
                  </a:cubicBezTo>
                  <a:cubicBezTo>
                    <a:pt x="3379" y="369"/>
                    <a:pt x="2937" y="246"/>
                    <a:pt x="25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29" name="Google Shape;1029;p55"/>
          <p:cNvGrpSpPr/>
          <p:nvPr/>
        </p:nvGrpSpPr>
        <p:grpSpPr>
          <a:xfrm>
            <a:off x="2265225" y="2174750"/>
            <a:ext cx="332575" cy="367850"/>
            <a:chOff x="2329175" y="1383700"/>
            <a:chExt cx="332575" cy="367850"/>
          </a:xfrm>
        </p:grpSpPr>
        <p:sp>
          <p:nvSpPr>
            <p:cNvPr id="1030" name="Google Shape;1030;p55"/>
            <p:cNvSpPr/>
            <p:nvPr/>
          </p:nvSpPr>
          <p:spPr>
            <a:xfrm>
              <a:off x="2329175" y="1661075"/>
              <a:ext cx="332575" cy="90475"/>
            </a:xfrm>
            <a:custGeom>
              <a:rect b="b" l="l" r="r" t="t"/>
              <a:pathLst>
                <a:path extrusionOk="0" h="3619" w="13303">
                  <a:moveTo>
                    <a:pt x="7359" y="0"/>
                  </a:moveTo>
                  <a:lnTo>
                    <a:pt x="7359" y="932"/>
                  </a:lnTo>
                  <a:lnTo>
                    <a:pt x="1276" y="932"/>
                  </a:lnTo>
                  <a:cubicBezTo>
                    <a:pt x="570" y="932"/>
                    <a:pt x="1" y="1501"/>
                    <a:pt x="1" y="2203"/>
                  </a:cubicBezTo>
                  <a:lnTo>
                    <a:pt x="1" y="3194"/>
                  </a:lnTo>
                  <a:cubicBezTo>
                    <a:pt x="1" y="3428"/>
                    <a:pt x="192" y="3619"/>
                    <a:pt x="426" y="3619"/>
                  </a:cubicBezTo>
                  <a:lnTo>
                    <a:pt x="12877" y="3619"/>
                  </a:lnTo>
                  <a:cubicBezTo>
                    <a:pt x="13111" y="3619"/>
                    <a:pt x="13302" y="3428"/>
                    <a:pt x="13302" y="3194"/>
                  </a:cubicBezTo>
                  <a:lnTo>
                    <a:pt x="13302" y="2203"/>
                  </a:lnTo>
                  <a:cubicBezTo>
                    <a:pt x="13298" y="1501"/>
                    <a:pt x="12729" y="932"/>
                    <a:pt x="12027" y="932"/>
                  </a:cubicBezTo>
                  <a:lnTo>
                    <a:pt x="9906" y="932"/>
                  </a:lnTo>
                  <a:lnTo>
                    <a:pt x="9906" y="0"/>
                  </a:lnTo>
                  <a:cubicBezTo>
                    <a:pt x="9516" y="244"/>
                    <a:pt x="9073" y="366"/>
                    <a:pt x="8631" y="366"/>
                  </a:cubicBezTo>
                  <a:cubicBezTo>
                    <a:pt x="8189" y="366"/>
                    <a:pt x="7747" y="244"/>
                    <a:pt x="7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1" name="Google Shape;1031;p55"/>
            <p:cNvSpPr/>
            <p:nvPr/>
          </p:nvSpPr>
          <p:spPr>
            <a:xfrm>
              <a:off x="2470650" y="1528775"/>
              <a:ext cx="157850" cy="121000"/>
            </a:xfrm>
            <a:custGeom>
              <a:rect b="b" l="l" r="r" t="t"/>
              <a:pathLst>
                <a:path extrusionOk="0" h="4840" w="6314">
                  <a:moveTo>
                    <a:pt x="261" y="0"/>
                  </a:moveTo>
                  <a:cubicBezTo>
                    <a:pt x="94" y="215"/>
                    <a:pt x="0" y="484"/>
                    <a:pt x="0" y="757"/>
                  </a:cubicBezTo>
                  <a:cubicBezTo>
                    <a:pt x="0" y="1432"/>
                    <a:pt x="550" y="1981"/>
                    <a:pt x="1225" y="1981"/>
                  </a:cubicBezTo>
                  <a:lnTo>
                    <a:pt x="2012" y="1981"/>
                  </a:lnTo>
                  <a:cubicBezTo>
                    <a:pt x="1611" y="2492"/>
                    <a:pt x="1416" y="2910"/>
                    <a:pt x="1416" y="3257"/>
                  </a:cubicBezTo>
                  <a:cubicBezTo>
                    <a:pt x="1400" y="4126"/>
                    <a:pt x="2102" y="4840"/>
                    <a:pt x="2972" y="4840"/>
                  </a:cubicBezTo>
                  <a:cubicBezTo>
                    <a:pt x="3841" y="4840"/>
                    <a:pt x="4543" y="4126"/>
                    <a:pt x="4527" y="3257"/>
                  </a:cubicBezTo>
                  <a:cubicBezTo>
                    <a:pt x="4527" y="2910"/>
                    <a:pt x="4332" y="2492"/>
                    <a:pt x="3927" y="1981"/>
                  </a:cubicBezTo>
                  <a:lnTo>
                    <a:pt x="4719" y="1981"/>
                  </a:lnTo>
                  <a:cubicBezTo>
                    <a:pt x="5740" y="1981"/>
                    <a:pt x="6313" y="804"/>
                    <a:pt x="5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2" name="Google Shape;1032;p55"/>
            <p:cNvSpPr/>
            <p:nvPr/>
          </p:nvSpPr>
          <p:spPr>
            <a:xfrm>
              <a:off x="2371600" y="1383700"/>
              <a:ext cx="223275" cy="279450"/>
            </a:xfrm>
            <a:custGeom>
              <a:rect b="b" l="l" r="r" t="t"/>
              <a:pathLst>
                <a:path extrusionOk="0" h="11178" w="8931">
                  <a:moveTo>
                    <a:pt x="1275" y="1"/>
                  </a:moveTo>
                  <a:cubicBezTo>
                    <a:pt x="573" y="1"/>
                    <a:pt x="0" y="570"/>
                    <a:pt x="4" y="1276"/>
                  </a:cubicBezTo>
                  <a:lnTo>
                    <a:pt x="4" y="11177"/>
                  </a:lnTo>
                  <a:lnTo>
                    <a:pt x="2550" y="11177"/>
                  </a:lnTo>
                  <a:lnTo>
                    <a:pt x="2550" y="3822"/>
                  </a:lnTo>
                  <a:lnTo>
                    <a:pt x="5662" y="3822"/>
                  </a:lnTo>
                  <a:lnTo>
                    <a:pt x="5662" y="4353"/>
                  </a:lnTo>
                  <a:lnTo>
                    <a:pt x="5062" y="4953"/>
                  </a:lnTo>
                  <a:lnTo>
                    <a:pt x="8809" y="4953"/>
                  </a:lnTo>
                  <a:lnTo>
                    <a:pt x="8209" y="4353"/>
                  </a:lnTo>
                  <a:lnTo>
                    <a:pt x="8209" y="2126"/>
                  </a:lnTo>
                  <a:lnTo>
                    <a:pt x="8489" y="2126"/>
                  </a:lnTo>
                  <a:cubicBezTo>
                    <a:pt x="8494" y="2126"/>
                    <a:pt x="8499" y="2126"/>
                    <a:pt x="8503" y="2126"/>
                  </a:cubicBezTo>
                  <a:cubicBezTo>
                    <a:pt x="8739" y="2126"/>
                    <a:pt x="8930" y="1934"/>
                    <a:pt x="8930" y="1701"/>
                  </a:cubicBezTo>
                  <a:cubicBezTo>
                    <a:pt x="8930" y="1464"/>
                    <a:pt x="8739" y="1276"/>
                    <a:pt x="8504" y="1276"/>
                  </a:cubicBezTo>
                  <a:cubicBezTo>
                    <a:pt x="8499" y="1276"/>
                    <a:pt x="8494" y="1276"/>
                    <a:pt x="8489" y="1276"/>
                  </a:cubicBezTo>
                  <a:lnTo>
                    <a:pt x="5378" y="1276"/>
                  </a:lnTo>
                  <a:cubicBezTo>
                    <a:pt x="5373" y="1276"/>
                    <a:pt x="5368" y="1276"/>
                    <a:pt x="5364" y="1276"/>
                  </a:cubicBezTo>
                  <a:cubicBezTo>
                    <a:pt x="5132" y="1276"/>
                    <a:pt x="4941" y="1464"/>
                    <a:pt x="4941" y="1701"/>
                  </a:cubicBezTo>
                  <a:cubicBezTo>
                    <a:pt x="4941" y="1934"/>
                    <a:pt x="5132" y="2126"/>
                    <a:pt x="5364" y="2126"/>
                  </a:cubicBezTo>
                  <a:cubicBezTo>
                    <a:pt x="5368" y="2126"/>
                    <a:pt x="5373" y="2126"/>
                    <a:pt x="5378" y="2126"/>
                  </a:cubicBezTo>
                  <a:lnTo>
                    <a:pt x="5662" y="2126"/>
                  </a:lnTo>
                  <a:lnTo>
                    <a:pt x="5662" y="2972"/>
                  </a:lnTo>
                  <a:lnTo>
                    <a:pt x="2550" y="2972"/>
                  </a:lnTo>
                  <a:lnTo>
                    <a:pt x="2550" y="1276"/>
                  </a:lnTo>
                  <a:cubicBezTo>
                    <a:pt x="2550" y="570"/>
                    <a:pt x="1977" y="1"/>
                    <a:pt x="1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33" name="Google Shape;1033;p55"/>
          <p:cNvGrpSpPr/>
          <p:nvPr/>
        </p:nvGrpSpPr>
        <p:grpSpPr>
          <a:xfrm>
            <a:off x="4746875" y="3915625"/>
            <a:ext cx="256925" cy="367850"/>
            <a:chOff x="4841775" y="3124575"/>
            <a:chExt cx="256925" cy="367850"/>
          </a:xfrm>
        </p:grpSpPr>
        <p:sp>
          <p:nvSpPr>
            <p:cNvPr id="1034" name="Google Shape;1034;p55"/>
            <p:cNvSpPr/>
            <p:nvPr/>
          </p:nvSpPr>
          <p:spPr>
            <a:xfrm>
              <a:off x="4873850" y="3354450"/>
              <a:ext cx="192775" cy="137975"/>
            </a:xfrm>
            <a:custGeom>
              <a:rect b="b" l="l" r="r" t="t"/>
              <a:pathLst>
                <a:path extrusionOk="0" h="5519" w="7711">
                  <a:moveTo>
                    <a:pt x="2993" y="3183"/>
                  </a:moveTo>
                  <a:cubicBezTo>
                    <a:pt x="2998" y="3183"/>
                    <a:pt x="3003" y="3183"/>
                    <a:pt x="3007" y="3183"/>
                  </a:cubicBezTo>
                  <a:lnTo>
                    <a:pt x="4704" y="3183"/>
                  </a:lnTo>
                  <a:cubicBezTo>
                    <a:pt x="4934" y="3191"/>
                    <a:pt x="5117" y="3378"/>
                    <a:pt x="5117" y="3608"/>
                  </a:cubicBezTo>
                  <a:cubicBezTo>
                    <a:pt x="5117" y="3834"/>
                    <a:pt x="4934" y="4025"/>
                    <a:pt x="4704" y="4029"/>
                  </a:cubicBezTo>
                  <a:lnTo>
                    <a:pt x="3007" y="4029"/>
                  </a:lnTo>
                  <a:cubicBezTo>
                    <a:pt x="3000" y="4030"/>
                    <a:pt x="2994" y="4030"/>
                    <a:pt x="2987" y="4030"/>
                  </a:cubicBezTo>
                  <a:cubicBezTo>
                    <a:pt x="2754" y="4030"/>
                    <a:pt x="2567" y="3839"/>
                    <a:pt x="2567" y="3608"/>
                  </a:cubicBezTo>
                  <a:cubicBezTo>
                    <a:pt x="2567" y="3371"/>
                    <a:pt x="2758" y="3183"/>
                    <a:pt x="2993" y="3183"/>
                  </a:cubicBezTo>
                  <a:close/>
                  <a:moveTo>
                    <a:pt x="1304" y="1"/>
                  </a:moveTo>
                  <a:cubicBezTo>
                    <a:pt x="628" y="1"/>
                    <a:pt x="75" y="530"/>
                    <a:pt x="36" y="1202"/>
                  </a:cubicBezTo>
                  <a:cubicBezTo>
                    <a:pt x="1" y="1877"/>
                    <a:pt x="496" y="2462"/>
                    <a:pt x="1167" y="2536"/>
                  </a:cubicBezTo>
                  <a:lnTo>
                    <a:pt x="1167" y="4244"/>
                  </a:lnTo>
                  <a:cubicBezTo>
                    <a:pt x="1167" y="4946"/>
                    <a:pt x="1740" y="5515"/>
                    <a:pt x="2442" y="5519"/>
                  </a:cubicBezTo>
                  <a:lnTo>
                    <a:pt x="5269" y="5519"/>
                  </a:lnTo>
                  <a:cubicBezTo>
                    <a:pt x="5971" y="5515"/>
                    <a:pt x="6540" y="4946"/>
                    <a:pt x="6544" y="4244"/>
                  </a:cubicBezTo>
                  <a:lnTo>
                    <a:pt x="6544" y="2536"/>
                  </a:lnTo>
                  <a:cubicBezTo>
                    <a:pt x="7215" y="2462"/>
                    <a:pt x="7710" y="1877"/>
                    <a:pt x="7671" y="1202"/>
                  </a:cubicBezTo>
                  <a:cubicBezTo>
                    <a:pt x="7636" y="530"/>
                    <a:pt x="7083" y="1"/>
                    <a:pt x="6407" y="1"/>
                  </a:cubicBezTo>
                  <a:cubicBezTo>
                    <a:pt x="6405" y="1"/>
                    <a:pt x="6402" y="1"/>
                    <a:pt x="6400" y="1"/>
                  </a:cubicBezTo>
                  <a:lnTo>
                    <a:pt x="1311" y="1"/>
                  </a:lnTo>
                  <a:cubicBezTo>
                    <a:pt x="1309" y="1"/>
                    <a:pt x="1306" y="1"/>
                    <a:pt x="1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5" name="Google Shape;1035;p55"/>
            <p:cNvSpPr/>
            <p:nvPr/>
          </p:nvSpPr>
          <p:spPr>
            <a:xfrm>
              <a:off x="4841775" y="3124575"/>
              <a:ext cx="256925" cy="210025"/>
            </a:xfrm>
            <a:custGeom>
              <a:rect b="b" l="l" r="r" t="t"/>
              <a:pathLst>
                <a:path extrusionOk="0" h="8401" w="10277">
                  <a:moveTo>
                    <a:pt x="5137" y="1"/>
                  </a:moveTo>
                  <a:cubicBezTo>
                    <a:pt x="5137" y="1"/>
                    <a:pt x="5138" y="1"/>
                    <a:pt x="5138" y="1"/>
                  </a:cubicBezTo>
                  <a:lnTo>
                    <a:pt x="5138" y="1"/>
                  </a:lnTo>
                  <a:cubicBezTo>
                    <a:pt x="5139" y="1"/>
                    <a:pt x="5140" y="1"/>
                    <a:pt x="5140" y="1"/>
                  </a:cubicBezTo>
                  <a:close/>
                  <a:moveTo>
                    <a:pt x="5138" y="1"/>
                  </a:moveTo>
                  <a:lnTo>
                    <a:pt x="5138" y="1"/>
                  </a:lnTo>
                  <a:cubicBezTo>
                    <a:pt x="3135" y="2"/>
                    <a:pt x="1350" y="1257"/>
                    <a:pt x="675" y="3140"/>
                  </a:cubicBezTo>
                  <a:cubicBezTo>
                    <a:pt x="1" y="5023"/>
                    <a:pt x="582" y="7129"/>
                    <a:pt x="2130" y="8400"/>
                  </a:cubicBezTo>
                  <a:cubicBezTo>
                    <a:pt x="2269" y="8368"/>
                    <a:pt x="2412" y="8349"/>
                    <a:pt x="2554" y="8349"/>
                  </a:cubicBezTo>
                  <a:cubicBezTo>
                    <a:pt x="2568" y="8349"/>
                    <a:pt x="2581" y="8349"/>
                    <a:pt x="2594" y="8350"/>
                  </a:cubicBezTo>
                  <a:lnTo>
                    <a:pt x="4715" y="8350"/>
                  </a:lnTo>
                  <a:lnTo>
                    <a:pt x="4715" y="7156"/>
                  </a:lnTo>
                  <a:cubicBezTo>
                    <a:pt x="4045" y="6965"/>
                    <a:pt x="3585" y="6353"/>
                    <a:pt x="3585" y="5659"/>
                  </a:cubicBezTo>
                  <a:lnTo>
                    <a:pt x="3585" y="5519"/>
                  </a:lnTo>
                  <a:cubicBezTo>
                    <a:pt x="3577" y="5277"/>
                    <a:pt x="3768" y="5078"/>
                    <a:pt x="4006" y="5078"/>
                  </a:cubicBezTo>
                  <a:cubicBezTo>
                    <a:pt x="4247" y="5078"/>
                    <a:pt x="4439" y="5277"/>
                    <a:pt x="4431" y="5519"/>
                  </a:cubicBezTo>
                  <a:lnTo>
                    <a:pt x="4431" y="5659"/>
                  </a:lnTo>
                  <a:cubicBezTo>
                    <a:pt x="4415" y="6061"/>
                    <a:pt x="4739" y="6392"/>
                    <a:pt x="5140" y="6392"/>
                  </a:cubicBezTo>
                  <a:cubicBezTo>
                    <a:pt x="5538" y="6392"/>
                    <a:pt x="5862" y="6061"/>
                    <a:pt x="5846" y="5659"/>
                  </a:cubicBezTo>
                  <a:lnTo>
                    <a:pt x="5846" y="5519"/>
                  </a:lnTo>
                  <a:cubicBezTo>
                    <a:pt x="5846" y="5285"/>
                    <a:pt x="6033" y="5094"/>
                    <a:pt x="6271" y="5094"/>
                  </a:cubicBezTo>
                  <a:cubicBezTo>
                    <a:pt x="6505" y="5094"/>
                    <a:pt x="6696" y="5285"/>
                    <a:pt x="6696" y="5519"/>
                  </a:cubicBezTo>
                  <a:lnTo>
                    <a:pt x="6696" y="5659"/>
                  </a:lnTo>
                  <a:cubicBezTo>
                    <a:pt x="6692" y="6353"/>
                    <a:pt x="6232" y="6965"/>
                    <a:pt x="5562" y="7156"/>
                  </a:cubicBezTo>
                  <a:lnTo>
                    <a:pt x="5562" y="8350"/>
                  </a:lnTo>
                  <a:lnTo>
                    <a:pt x="7687" y="8350"/>
                  </a:lnTo>
                  <a:cubicBezTo>
                    <a:pt x="7843" y="8350"/>
                    <a:pt x="7999" y="8365"/>
                    <a:pt x="8151" y="8400"/>
                  </a:cubicBezTo>
                  <a:cubicBezTo>
                    <a:pt x="9695" y="7129"/>
                    <a:pt x="10276" y="5023"/>
                    <a:pt x="9602" y="3140"/>
                  </a:cubicBezTo>
                  <a:cubicBezTo>
                    <a:pt x="8923" y="1257"/>
                    <a:pt x="7138" y="2"/>
                    <a:pt x="5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036" name="Google Shape;1036;p55"/>
          <p:cNvSpPr/>
          <p:nvPr/>
        </p:nvSpPr>
        <p:spPr>
          <a:xfrm>
            <a:off x="6560825" y="1622200"/>
            <a:ext cx="367850" cy="367850"/>
          </a:xfrm>
          <a:custGeom>
            <a:rect b="b" l="l" r="r" t="t"/>
            <a:pathLst>
              <a:path extrusionOk="0" h="14714" w="14714">
                <a:moveTo>
                  <a:pt x="5364" y="1556"/>
                </a:moveTo>
                <a:cubicBezTo>
                  <a:pt x="5368" y="1556"/>
                  <a:pt x="5373" y="1556"/>
                  <a:pt x="5378" y="1556"/>
                </a:cubicBezTo>
                <a:lnTo>
                  <a:pt x="5943" y="1556"/>
                </a:lnTo>
                <a:cubicBezTo>
                  <a:pt x="6173" y="1564"/>
                  <a:pt x="6353" y="1751"/>
                  <a:pt x="6353" y="1981"/>
                </a:cubicBezTo>
                <a:cubicBezTo>
                  <a:pt x="6353" y="2211"/>
                  <a:pt x="6173" y="2398"/>
                  <a:pt x="5943" y="2406"/>
                </a:cubicBezTo>
                <a:lnTo>
                  <a:pt x="5378" y="2406"/>
                </a:lnTo>
                <a:cubicBezTo>
                  <a:pt x="5373" y="2406"/>
                  <a:pt x="5368" y="2406"/>
                  <a:pt x="5364" y="2406"/>
                </a:cubicBezTo>
                <a:cubicBezTo>
                  <a:pt x="5128" y="2406"/>
                  <a:pt x="4937" y="2218"/>
                  <a:pt x="4937" y="1981"/>
                </a:cubicBezTo>
                <a:cubicBezTo>
                  <a:pt x="4937" y="1744"/>
                  <a:pt x="5128" y="1556"/>
                  <a:pt x="5364" y="1556"/>
                </a:cubicBezTo>
                <a:close/>
                <a:moveTo>
                  <a:pt x="3682" y="3112"/>
                </a:moveTo>
                <a:cubicBezTo>
                  <a:pt x="3915" y="3112"/>
                  <a:pt x="4103" y="3303"/>
                  <a:pt x="4103" y="3537"/>
                </a:cubicBezTo>
                <a:lnTo>
                  <a:pt x="4103" y="5803"/>
                </a:lnTo>
                <a:cubicBezTo>
                  <a:pt x="4103" y="6037"/>
                  <a:pt x="3915" y="6224"/>
                  <a:pt x="3682" y="6224"/>
                </a:cubicBezTo>
                <a:cubicBezTo>
                  <a:pt x="3444" y="6224"/>
                  <a:pt x="3256" y="6037"/>
                  <a:pt x="3256" y="5803"/>
                </a:cubicBezTo>
                <a:lnTo>
                  <a:pt x="3256" y="5093"/>
                </a:lnTo>
                <a:lnTo>
                  <a:pt x="2406" y="5093"/>
                </a:lnTo>
                <a:lnTo>
                  <a:pt x="2406" y="5803"/>
                </a:lnTo>
                <a:cubicBezTo>
                  <a:pt x="2406" y="6037"/>
                  <a:pt x="2215" y="6224"/>
                  <a:pt x="1981" y="6224"/>
                </a:cubicBezTo>
                <a:cubicBezTo>
                  <a:pt x="1747" y="6224"/>
                  <a:pt x="1556" y="6037"/>
                  <a:pt x="1556" y="5803"/>
                </a:cubicBezTo>
                <a:lnTo>
                  <a:pt x="1556" y="3537"/>
                </a:lnTo>
                <a:cubicBezTo>
                  <a:pt x="1556" y="3303"/>
                  <a:pt x="1747" y="3112"/>
                  <a:pt x="1981" y="3112"/>
                </a:cubicBezTo>
                <a:cubicBezTo>
                  <a:pt x="2215" y="3112"/>
                  <a:pt x="2406" y="3303"/>
                  <a:pt x="2406" y="3537"/>
                </a:cubicBezTo>
                <a:lnTo>
                  <a:pt x="2406" y="4243"/>
                </a:lnTo>
                <a:lnTo>
                  <a:pt x="3256" y="4243"/>
                </a:lnTo>
                <a:lnTo>
                  <a:pt x="3256" y="3537"/>
                </a:lnTo>
                <a:cubicBezTo>
                  <a:pt x="3256" y="3303"/>
                  <a:pt x="3444" y="3112"/>
                  <a:pt x="3682" y="3112"/>
                </a:cubicBezTo>
                <a:close/>
                <a:moveTo>
                  <a:pt x="5943" y="8489"/>
                </a:moveTo>
                <a:cubicBezTo>
                  <a:pt x="6177" y="8489"/>
                  <a:pt x="6368" y="8677"/>
                  <a:pt x="6368" y="8914"/>
                </a:cubicBezTo>
                <a:cubicBezTo>
                  <a:pt x="6368" y="9148"/>
                  <a:pt x="6177" y="9336"/>
                  <a:pt x="5943" y="9340"/>
                </a:cubicBezTo>
                <a:lnTo>
                  <a:pt x="5378" y="9340"/>
                </a:lnTo>
                <a:cubicBezTo>
                  <a:pt x="5144" y="9340"/>
                  <a:pt x="4953" y="9148"/>
                  <a:pt x="4953" y="8914"/>
                </a:cubicBezTo>
                <a:cubicBezTo>
                  <a:pt x="4953" y="8677"/>
                  <a:pt x="5144" y="8489"/>
                  <a:pt x="5378" y="8489"/>
                </a:cubicBezTo>
                <a:close/>
                <a:moveTo>
                  <a:pt x="12877" y="8489"/>
                </a:moveTo>
                <a:cubicBezTo>
                  <a:pt x="13111" y="8489"/>
                  <a:pt x="13302" y="8677"/>
                  <a:pt x="13302" y="8914"/>
                </a:cubicBezTo>
                <a:cubicBezTo>
                  <a:pt x="13302" y="9148"/>
                  <a:pt x="13111" y="9336"/>
                  <a:pt x="12877" y="9340"/>
                </a:cubicBezTo>
                <a:lnTo>
                  <a:pt x="12311" y="9340"/>
                </a:lnTo>
                <a:cubicBezTo>
                  <a:pt x="12073" y="9340"/>
                  <a:pt x="11886" y="9148"/>
                  <a:pt x="11886" y="8914"/>
                </a:cubicBezTo>
                <a:cubicBezTo>
                  <a:pt x="11886" y="8677"/>
                  <a:pt x="12073" y="8489"/>
                  <a:pt x="12311" y="8489"/>
                </a:cubicBezTo>
                <a:close/>
                <a:moveTo>
                  <a:pt x="1985" y="10044"/>
                </a:moveTo>
                <a:cubicBezTo>
                  <a:pt x="2108" y="10044"/>
                  <a:pt x="2232" y="10096"/>
                  <a:pt x="2321" y="10213"/>
                </a:cubicBezTo>
                <a:lnTo>
                  <a:pt x="3256" y="11461"/>
                </a:lnTo>
                <a:lnTo>
                  <a:pt x="3256" y="10470"/>
                </a:lnTo>
                <a:cubicBezTo>
                  <a:pt x="3256" y="10236"/>
                  <a:pt x="3444" y="10045"/>
                  <a:pt x="3682" y="10045"/>
                </a:cubicBezTo>
                <a:cubicBezTo>
                  <a:pt x="3915" y="10045"/>
                  <a:pt x="4103" y="10236"/>
                  <a:pt x="4103" y="10470"/>
                </a:cubicBezTo>
                <a:lnTo>
                  <a:pt x="4103" y="12732"/>
                </a:lnTo>
                <a:cubicBezTo>
                  <a:pt x="4103" y="12994"/>
                  <a:pt x="3891" y="13159"/>
                  <a:pt x="3673" y="13159"/>
                </a:cubicBezTo>
                <a:cubicBezTo>
                  <a:pt x="3551" y="13159"/>
                  <a:pt x="3427" y="13106"/>
                  <a:pt x="3338" y="12990"/>
                </a:cubicBezTo>
                <a:lnTo>
                  <a:pt x="2406" y="11742"/>
                </a:lnTo>
                <a:lnTo>
                  <a:pt x="2406" y="12732"/>
                </a:lnTo>
                <a:cubicBezTo>
                  <a:pt x="2406" y="12966"/>
                  <a:pt x="2215" y="13157"/>
                  <a:pt x="1981" y="13157"/>
                </a:cubicBezTo>
                <a:cubicBezTo>
                  <a:pt x="1747" y="13157"/>
                  <a:pt x="1556" y="12966"/>
                  <a:pt x="1556" y="12732"/>
                </a:cubicBezTo>
                <a:lnTo>
                  <a:pt x="1556" y="10470"/>
                </a:lnTo>
                <a:cubicBezTo>
                  <a:pt x="1556" y="10209"/>
                  <a:pt x="1768" y="10044"/>
                  <a:pt x="1985" y="10044"/>
                </a:cubicBezTo>
                <a:close/>
                <a:moveTo>
                  <a:pt x="10611" y="10045"/>
                </a:moveTo>
                <a:cubicBezTo>
                  <a:pt x="10845" y="10045"/>
                  <a:pt x="11036" y="10236"/>
                  <a:pt x="11036" y="10470"/>
                </a:cubicBezTo>
                <a:cubicBezTo>
                  <a:pt x="11036" y="10704"/>
                  <a:pt x="10845" y="10895"/>
                  <a:pt x="10611" y="10895"/>
                </a:cubicBezTo>
                <a:lnTo>
                  <a:pt x="9340" y="10895"/>
                </a:lnTo>
                <a:lnTo>
                  <a:pt x="9340" y="11176"/>
                </a:lnTo>
                <a:lnTo>
                  <a:pt x="10186" y="11176"/>
                </a:lnTo>
                <a:cubicBezTo>
                  <a:pt x="10191" y="11176"/>
                  <a:pt x="10196" y="11176"/>
                  <a:pt x="10200" y="11176"/>
                </a:cubicBezTo>
                <a:cubicBezTo>
                  <a:pt x="10436" y="11176"/>
                  <a:pt x="10627" y="11364"/>
                  <a:pt x="10627" y="11601"/>
                </a:cubicBezTo>
                <a:cubicBezTo>
                  <a:pt x="10627" y="11838"/>
                  <a:pt x="10436" y="12027"/>
                  <a:pt x="10200" y="12027"/>
                </a:cubicBezTo>
                <a:cubicBezTo>
                  <a:pt x="10196" y="12027"/>
                  <a:pt x="10191" y="12026"/>
                  <a:pt x="10186" y="12026"/>
                </a:cubicBezTo>
                <a:lnTo>
                  <a:pt x="9340" y="12026"/>
                </a:lnTo>
                <a:lnTo>
                  <a:pt x="9340" y="12732"/>
                </a:lnTo>
                <a:cubicBezTo>
                  <a:pt x="9348" y="12974"/>
                  <a:pt x="9153" y="13173"/>
                  <a:pt x="8915" y="13173"/>
                </a:cubicBezTo>
                <a:cubicBezTo>
                  <a:pt x="8673" y="13173"/>
                  <a:pt x="8482" y="12974"/>
                  <a:pt x="8490" y="12732"/>
                </a:cubicBezTo>
                <a:lnTo>
                  <a:pt x="8490" y="10470"/>
                </a:lnTo>
                <a:cubicBezTo>
                  <a:pt x="8490" y="10236"/>
                  <a:pt x="8681" y="10045"/>
                  <a:pt x="8915" y="10045"/>
                </a:cubicBezTo>
                <a:close/>
                <a:moveTo>
                  <a:pt x="1275" y="0"/>
                </a:moveTo>
                <a:cubicBezTo>
                  <a:pt x="574" y="0"/>
                  <a:pt x="0" y="569"/>
                  <a:pt x="0" y="1275"/>
                </a:cubicBezTo>
                <a:lnTo>
                  <a:pt x="0" y="6508"/>
                </a:lnTo>
                <a:cubicBezTo>
                  <a:pt x="0" y="6820"/>
                  <a:pt x="117" y="7125"/>
                  <a:pt x="328" y="7359"/>
                </a:cubicBezTo>
                <a:cubicBezTo>
                  <a:pt x="117" y="7589"/>
                  <a:pt x="0" y="7893"/>
                  <a:pt x="0" y="8205"/>
                </a:cubicBezTo>
                <a:lnTo>
                  <a:pt x="0" y="13442"/>
                </a:lnTo>
                <a:cubicBezTo>
                  <a:pt x="0" y="14144"/>
                  <a:pt x="574" y="14713"/>
                  <a:pt x="1275" y="14713"/>
                </a:cubicBezTo>
                <a:lnTo>
                  <a:pt x="6509" y="14713"/>
                </a:lnTo>
                <a:cubicBezTo>
                  <a:pt x="6750" y="14497"/>
                  <a:pt x="7055" y="14388"/>
                  <a:pt x="7359" y="14388"/>
                </a:cubicBezTo>
                <a:cubicBezTo>
                  <a:pt x="7663" y="14388"/>
                  <a:pt x="7967" y="14497"/>
                  <a:pt x="8209" y="14713"/>
                </a:cubicBezTo>
                <a:lnTo>
                  <a:pt x="13442" y="14713"/>
                </a:lnTo>
                <a:cubicBezTo>
                  <a:pt x="14144" y="14713"/>
                  <a:pt x="14713" y="14144"/>
                  <a:pt x="14713" y="13442"/>
                </a:cubicBezTo>
                <a:lnTo>
                  <a:pt x="14713" y="8205"/>
                </a:lnTo>
                <a:cubicBezTo>
                  <a:pt x="14713" y="7503"/>
                  <a:pt x="14144" y="6933"/>
                  <a:pt x="13442" y="6933"/>
                </a:cubicBezTo>
                <a:lnTo>
                  <a:pt x="7784" y="6933"/>
                </a:lnTo>
                <a:lnTo>
                  <a:pt x="7784" y="1275"/>
                </a:lnTo>
                <a:cubicBezTo>
                  <a:pt x="7780" y="569"/>
                  <a:pt x="7211" y="0"/>
                  <a:pt x="6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037" name="Google Shape;1037;p55"/>
          <p:cNvGrpSpPr/>
          <p:nvPr/>
        </p:nvGrpSpPr>
        <p:grpSpPr>
          <a:xfrm>
            <a:off x="5928025" y="1622025"/>
            <a:ext cx="368625" cy="368025"/>
            <a:chOff x="5991775" y="830975"/>
            <a:chExt cx="368625" cy="368025"/>
          </a:xfrm>
        </p:grpSpPr>
        <p:sp>
          <p:nvSpPr>
            <p:cNvPr id="1038" name="Google Shape;1038;p55"/>
            <p:cNvSpPr/>
            <p:nvPr/>
          </p:nvSpPr>
          <p:spPr>
            <a:xfrm>
              <a:off x="5991775" y="1008000"/>
              <a:ext cx="367850" cy="191000"/>
            </a:xfrm>
            <a:custGeom>
              <a:rect b="b" l="l" r="r" t="t"/>
              <a:pathLst>
                <a:path extrusionOk="0" h="7640" w="14714">
                  <a:moveTo>
                    <a:pt x="4808" y="1"/>
                  </a:moveTo>
                  <a:cubicBezTo>
                    <a:pt x="4768" y="1"/>
                    <a:pt x="4728" y="2"/>
                    <a:pt x="4688" y="4"/>
                  </a:cubicBezTo>
                  <a:cubicBezTo>
                    <a:pt x="3420" y="70"/>
                    <a:pt x="2422" y="1107"/>
                    <a:pt x="2406" y="2375"/>
                  </a:cubicBezTo>
                  <a:cubicBezTo>
                    <a:pt x="987" y="2757"/>
                    <a:pt x="0" y="4044"/>
                    <a:pt x="0" y="5514"/>
                  </a:cubicBezTo>
                  <a:cubicBezTo>
                    <a:pt x="0" y="5752"/>
                    <a:pt x="187" y="5939"/>
                    <a:pt x="425" y="5939"/>
                  </a:cubicBezTo>
                  <a:lnTo>
                    <a:pt x="6751" y="5939"/>
                  </a:lnTo>
                  <a:lnTo>
                    <a:pt x="7250" y="4640"/>
                  </a:lnTo>
                  <a:lnTo>
                    <a:pt x="7250" y="4636"/>
                  </a:lnTo>
                  <a:cubicBezTo>
                    <a:pt x="7476" y="4071"/>
                    <a:pt x="7983" y="3662"/>
                    <a:pt x="8587" y="3560"/>
                  </a:cubicBezTo>
                  <a:lnTo>
                    <a:pt x="9547" y="3400"/>
                  </a:lnTo>
                  <a:cubicBezTo>
                    <a:pt x="9571" y="3396"/>
                    <a:pt x="9595" y="3394"/>
                    <a:pt x="9618" y="3394"/>
                  </a:cubicBezTo>
                  <a:cubicBezTo>
                    <a:pt x="9824" y="3394"/>
                    <a:pt x="10003" y="3541"/>
                    <a:pt x="10038" y="3747"/>
                  </a:cubicBezTo>
                  <a:cubicBezTo>
                    <a:pt x="10077" y="3977"/>
                    <a:pt x="9921" y="4196"/>
                    <a:pt x="9687" y="4235"/>
                  </a:cubicBezTo>
                  <a:lnTo>
                    <a:pt x="8724" y="4399"/>
                  </a:lnTo>
                  <a:cubicBezTo>
                    <a:pt x="8416" y="4449"/>
                    <a:pt x="8158" y="4656"/>
                    <a:pt x="8037" y="4948"/>
                  </a:cubicBezTo>
                  <a:lnTo>
                    <a:pt x="7659" y="5939"/>
                  </a:lnTo>
                  <a:lnTo>
                    <a:pt x="11032" y="5939"/>
                  </a:lnTo>
                  <a:cubicBezTo>
                    <a:pt x="12163" y="5939"/>
                    <a:pt x="13142" y="5151"/>
                    <a:pt x="13384" y="4048"/>
                  </a:cubicBezTo>
                  <a:cubicBezTo>
                    <a:pt x="13676" y="4188"/>
                    <a:pt x="13863" y="4484"/>
                    <a:pt x="13863" y="4812"/>
                  </a:cubicBezTo>
                  <a:cubicBezTo>
                    <a:pt x="13863" y="5904"/>
                    <a:pt x="12974" y="6789"/>
                    <a:pt x="11882" y="6793"/>
                  </a:cubicBezTo>
                  <a:lnTo>
                    <a:pt x="9055" y="6793"/>
                  </a:lnTo>
                  <a:cubicBezTo>
                    <a:pt x="9048" y="6793"/>
                    <a:pt x="9041" y="6792"/>
                    <a:pt x="9035" y="6792"/>
                  </a:cubicBezTo>
                  <a:cubicBezTo>
                    <a:pt x="8802" y="6792"/>
                    <a:pt x="8615" y="6983"/>
                    <a:pt x="8615" y="7214"/>
                  </a:cubicBezTo>
                  <a:cubicBezTo>
                    <a:pt x="8615" y="7451"/>
                    <a:pt x="8806" y="7639"/>
                    <a:pt x="9041" y="7639"/>
                  </a:cubicBezTo>
                  <a:cubicBezTo>
                    <a:pt x="9046" y="7639"/>
                    <a:pt x="9050" y="7639"/>
                    <a:pt x="9055" y="7639"/>
                  </a:cubicBezTo>
                  <a:lnTo>
                    <a:pt x="11882" y="7639"/>
                  </a:lnTo>
                  <a:cubicBezTo>
                    <a:pt x="13442" y="7639"/>
                    <a:pt x="14710" y="6372"/>
                    <a:pt x="14713" y="4812"/>
                  </a:cubicBezTo>
                  <a:cubicBezTo>
                    <a:pt x="14710" y="4024"/>
                    <a:pt x="14171" y="3342"/>
                    <a:pt x="13411" y="3159"/>
                  </a:cubicBezTo>
                  <a:cubicBezTo>
                    <a:pt x="13220" y="1993"/>
                    <a:pt x="12214" y="1135"/>
                    <a:pt x="11032" y="1131"/>
                  </a:cubicBezTo>
                  <a:lnTo>
                    <a:pt x="11028" y="1131"/>
                  </a:lnTo>
                  <a:cubicBezTo>
                    <a:pt x="10806" y="1131"/>
                    <a:pt x="10584" y="1162"/>
                    <a:pt x="10369" y="1224"/>
                  </a:cubicBezTo>
                  <a:lnTo>
                    <a:pt x="7199" y="2129"/>
                  </a:lnTo>
                  <a:cubicBezTo>
                    <a:pt x="7059" y="910"/>
                    <a:pt x="6024" y="1"/>
                    <a:pt x="4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9" name="Google Shape;1039;p55"/>
            <p:cNvSpPr/>
            <p:nvPr/>
          </p:nvSpPr>
          <p:spPr>
            <a:xfrm>
              <a:off x="6157900" y="830975"/>
              <a:ext cx="202500" cy="198275"/>
            </a:xfrm>
            <a:custGeom>
              <a:rect b="b" l="l" r="r" t="t"/>
              <a:pathLst>
                <a:path extrusionOk="0" h="7931" w="8100">
                  <a:moveTo>
                    <a:pt x="5781" y="1"/>
                  </a:moveTo>
                  <a:cubicBezTo>
                    <a:pt x="5672" y="1"/>
                    <a:pt x="5563" y="42"/>
                    <a:pt x="5479" y="124"/>
                  </a:cubicBezTo>
                  <a:cubicBezTo>
                    <a:pt x="5311" y="292"/>
                    <a:pt x="5315" y="569"/>
                    <a:pt x="5487" y="732"/>
                  </a:cubicBezTo>
                  <a:lnTo>
                    <a:pt x="5651" y="896"/>
                  </a:lnTo>
                  <a:lnTo>
                    <a:pt x="4742" y="1805"/>
                  </a:lnTo>
                  <a:lnTo>
                    <a:pt x="4001" y="1060"/>
                  </a:lnTo>
                  <a:cubicBezTo>
                    <a:pt x="3918" y="981"/>
                    <a:pt x="3812" y="942"/>
                    <a:pt x="3705" y="942"/>
                  </a:cubicBezTo>
                  <a:cubicBezTo>
                    <a:pt x="3596" y="942"/>
                    <a:pt x="3487" y="983"/>
                    <a:pt x="3405" y="1064"/>
                  </a:cubicBezTo>
                  <a:cubicBezTo>
                    <a:pt x="3241" y="1228"/>
                    <a:pt x="3241" y="1493"/>
                    <a:pt x="3401" y="1660"/>
                  </a:cubicBezTo>
                  <a:lnTo>
                    <a:pt x="3681" y="1937"/>
                  </a:lnTo>
                  <a:lnTo>
                    <a:pt x="3120" y="2499"/>
                  </a:lnTo>
                  <a:lnTo>
                    <a:pt x="4001" y="3376"/>
                  </a:lnTo>
                  <a:cubicBezTo>
                    <a:pt x="4173" y="3540"/>
                    <a:pt x="4173" y="3813"/>
                    <a:pt x="4005" y="3981"/>
                  </a:cubicBezTo>
                  <a:cubicBezTo>
                    <a:pt x="3922" y="4065"/>
                    <a:pt x="3814" y="4107"/>
                    <a:pt x="3705" y="4107"/>
                  </a:cubicBezTo>
                  <a:cubicBezTo>
                    <a:pt x="3594" y="4107"/>
                    <a:pt x="3483" y="4064"/>
                    <a:pt x="3401" y="3977"/>
                  </a:cubicBezTo>
                  <a:lnTo>
                    <a:pt x="2519" y="3095"/>
                  </a:lnTo>
                  <a:lnTo>
                    <a:pt x="733" y="4885"/>
                  </a:lnTo>
                  <a:cubicBezTo>
                    <a:pt x="620" y="4998"/>
                    <a:pt x="577" y="5166"/>
                    <a:pt x="628" y="5318"/>
                  </a:cubicBezTo>
                  <a:lnTo>
                    <a:pt x="1010" y="6461"/>
                  </a:lnTo>
                  <a:lnTo>
                    <a:pt x="269" y="7202"/>
                  </a:lnTo>
                  <a:cubicBezTo>
                    <a:pt x="0" y="7471"/>
                    <a:pt x="191" y="7927"/>
                    <a:pt x="570" y="7927"/>
                  </a:cubicBezTo>
                  <a:lnTo>
                    <a:pt x="570" y="7931"/>
                  </a:lnTo>
                  <a:cubicBezTo>
                    <a:pt x="683" y="7931"/>
                    <a:pt x="788" y="7884"/>
                    <a:pt x="870" y="7806"/>
                  </a:cubicBezTo>
                  <a:lnTo>
                    <a:pt x="1611" y="7065"/>
                  </a:lnTo>
                  <a:lnTo>
                    <a:pt x="2753" y="7444"/>
                  </a:lnTo>
                  <a:cubicBezTo>
                    <a:pt x="2797" y="7458"/>
                    <a:pt x="2843" y="7465"/>
                    <a:pt x="2888" y="7465"/>
                  </a:cubicBezTo>
                  <a:cubicBezTo>
                    <a:pt x="2998" y="7465"/>
                    <a:pt x="3106" y="7422"/>
                    <a:pt x="3186" y="7342"/>
                  </a:cubicBezTo>
                  <a:lnTo>
                    <a:pt x="6134" y="4394"/>
                  </a:lnTo>
                  <a:lnTo>
                    <a:pt x="6415" y="4675"/>
                  </a:lnTo>
                  <a:cubicBezTo>
                    <a:pt x="6498" y="4762"/>
                    <a:pt x="6609" y="4805"/>
                    <a:pt x="6720" y="4805"/>
                  </a:cubicBezTo>
                  <a:cubicBezTo>
                    <a:pt x="6828" y="4805"/>
                    <a:pt x="6937" y="4764"/>
                    <a:pt x="7019" y="4679"/>
                  </a:cubicBezTo>
                  <a:cubicBezTo>
                    <a:pt x="7191" y="4511"/>
                    <a:pt x="7187" y="4238"/>
                    <a:pt x="7016" y="4074"/>
                  </a:cubicBezTo>
                  <a:lnTo>
                    <a:pt x="6271" y="3329"/>
                  </a:lnTo>
                  <a:lnTo>
                    <a:pt x="7179" y="2425"/>
                  </a:lnTo>
                  <a:lnTo>
                    <a:pt x="7339" y="2589"/>
                  </a:lnTo>
                  <a:cubicBezTo>
                    <a:pt x="7422" y="2667"/>
                    <a:pt x="7527" y="2706"/>
                    <a:pt x="7633" y="2706"/>
                  </a:cubicBezTo>
                  <a:cubicBezTo>
                    <a:pt x="7743" y="2706"/>
                    <a:pt x="7853" y="2664"/>
                    <a:pt x="7936" y="2581"/>
                  </a:cubicBezTo>
                  <a:cubicBezTo>
                    <a:pt x="8100" y="2417"/>
                    <a:pt x="8100" y="2152"/>
                    <a:pt x="7940" y="1988"/>
                  </a:cubicBezTo>
                  <a:lnTo>
                    <a:pt x="6087" y="132"/>
                  </a:lnTo>
                  <a:cubicBezTo>
                    <a:pt x="6004" y="45"/>
                    <a:pt x="5893" y="1"/>
                    <a:pt x="5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40" name="Google Shape;1040;p55"/>
          <p:cNvGrpSpPr/>
          <p:nvPr/>
        </p:nvGrpSpPr>
        <p:grpSpPr>
          <a:xfrm>
            <a:off x="5294725" y="1622800"/>
            <a:ext cx="404125" cy="367875"/>
            <a:chOff x="5358675" y="831750"/>
            <a:chExt cx="404125" cy="367875"/>
          </a:xfrm>
        </p:grpSpPr>
        <p:sp>
          <p:nvSpPr>
            <p:cNvPr id="1041" name="Google Shape;1041;p55"/>
            <p:cNvSpPr/>
            <p:nvPr/>
          </p:nvSpPr>
          <p:spPr>
            <a:xfrm>
              <a:off x="5595950" y="1017450"/>
              <a:ext cx="38350" cy="59875"/>
            </a:xfrm>
            <a:custGeom>
              <a:rect b="b" l="l" r="r" t="t"/>
              <a:pathLst>
                <a:path extrusionOk="0" h="2395" w="1534">
                  <a:moveTo>
                    <a:pt x="1530" y="0"/>
                  </a:moveTo>
                  <a:lnTo>
                    <a:pt x="1471" y="8"/>
                  </a:lnTo>
                  <a:lnTo>
                    <a:pt x="1420" y="16"/>
                  </a:lnTo>
                  <a:cubicBezTo>
                    <a:pt x="1381" y="20"/>
                    <a:pt x="1346" y="27"/>
                    <a:pt x="1311" y="35"/>
                  </a:cubicBezTo>
                  <a:cubicBezTo>
                    <a:pt x="1108" y="78"/>
                    <a:pt x="914" y="156"/>
                    <a:pt x="738" y="265"/>
                  </a:cubicBezTo>
                  <a:cubicBezTo>
                    <a:pt x="711" y="281"/>
                    <a:pt x="687" y="296"/>
                    <a:pt x="664" y="312"/>
                  </a:cubicBezTo>
                  <a:cubicBezTo>
                    <a:pt x="641" y="332"/>
                    <a:pt x="617" y="347"/>
                    <a:pt x="598" y="363"/>
                  </a:cubicBezTo>
                  <a:cubicBezTo>
                    <a:pt x="551" y="398"/>
                    <a:pt x="508" y="437"/>
                    <a:pt x="465" y="476"/>
                  </a:cubicBezTo>
                  <a:cubicBezTo>
                    <a:pt x="391" y="550"/>
                    <a:pt x="321" y="632"/>
                    <a:pt x="262" y="718"/>
                  </a:cubicBezTo>
                  <a:lnTo>
                    <a:pt x="243" y="753"/>
                  </a:lnTo>
                  <a:cubicBezTo>
                    <a:pt x="227" y="792"/>
                    <a:pt x="204" y="835"/>
                    <a:pt x="176" y="870"/>
                  </a:cubicBezTo>
                  <a:cubicBezTo>
                    <a:pt x="153" y="909"/>
                    <a:pt x="134" y="956"/>
                    <a:pt x="114" y="998"/>
                  </a:cubicBezTo>
                  <a:cubicBezTo>
                    <a:pt x="110" y="1006"/>
                    <a:pt x="110" y="1014"/>
                    <a:pt x="106" y="1022"/>
                  </a:cubicBezTo>
                  <a:cubicBezTo>
                    <a:pt x="98" y="1037"/>
                    <a:pt x="91" y="1057"/>
                    <a:pt x="87" y="1076"/>
                  </a:cubicBezTo>
                  <a:lnTo>
                    <a:pt x="71" y="1119"/>
                  </a:lnTo>
                  <a:cubicBezTo>
                    <a:pt x="67" y="1135"/>
                    <a:pt x="63" y="1150"/>
                    <a:pt x="59" y="1166"/>
                  </a:cubicBezTo>
                  <a:cubicBezTo>
                    <a:pt x="52" y="1189"/>
                    <a:pt x="44" y="1217"/>
                    <a:pt x="40" y="1244"/>
                  </a:cubicBezTo>
                  <a:cubicBezTo>
                    <a:pt x="32" y="1271"/>
                    <a:pt x="28" y="1303"/>
                    <a:pt x="20" y="1334"/>
                  </a:cubicBezTo>
                  <a:cubicBezTo>
                    <a:pt x="17" y="1365"/>
                    <a:pt x="17" y="1384"/>
                    <a:pt x="13" y="1408"/>
                  </a:cubicBezTo>
                  <a:cubicBezTo>
                    <a:pt x="9" y="1431"/>
                    <a:pt x="5" y="1466"/>
                    <a:pt x="5" y="1498"/>
                  </a:cubicBezTo>
                  <a:lnTo>
                    <a:pt x="5" y="1540"/>
                  </a:lnTo>
                  <a:cubicBezTo>
                    <a:pt x="1" y="1665"/>
                    <a:pt x="13" y="1794"/>
                    <a:pt x="36" y="1919"/>
                  </a:cubicBezTo>
                  <a:cubicBezTo>
                    <a:pt x="48" y="1997"/>
                    <a:pt x="67" y="2075"/>
                    <a:pt x="91" y="2149"/>
                  </a:cubicBezTo>
                  <a:cubicBezTo>
                    <a:pt x="102" y="2180"/>
                    <a:pt x="114" y="2211"/>
                    <a:pt x="126" y="2242"/>
                  </a:cubicBezTo>
                  <a:lnTo>
                    <a:pt x="130" y="2258"/>
                  </a:lnTo>
                  <a:cubicBezTo>
                    <a:pt x="141" y="2289"/>
                    <a:pt x="153" y="2320"/>
                    <a:pt x="169" y="2352"/>
                  </a:cubicBezTo>
                  <a:lnTo>
                    <a:pt x="173" y="2363"/>
                  </a:lnTo>
                  <a:cubicBezTo>
                    <a:pt x="176" y="2371"/>
                    <a:pt x="180" y="2383"/>
                    <a:pt x="188" y="2394"/>
                  </a:cubicBezTo>
                  <a:cubicBezTo>
                    <a:pt x="999" y="1860"/>
                    <a:pt x="1498" y="971"/>
                    <a:pt x="1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2" name="Google Shape;1042;p55"/>
            <p:cNvSpPr/>
            <p:nvPr/>
          </p:nvSpPr>
          <p:spPr>
            <a:xfrm>
              <a:off x="5485800" y="1017450"/>
              <a:ext cx="38325" cy="59875"/>
            </a:xfrm>
            <a:custGeom>
              <a:rect b="b" l="l" r="r" t="t"/>
              <a:pathLst>
                <a:path extrusionOk="0" h="2395" w="1533">
                  <a:moveTo>
                    <a:pt x="0" y="0"/>
                  </a:moveTo>
                  <a:cubicBezTo>
                    <a:pt x="36" y="967"/>
                    <a:pt x="535" y="1860"/>
                    <a:pt x="1350" y="2394"/>
                  </a:cubicBezTo>
                  <a:cubicBezTo>
                    <a:pt x="1354" y="2383"/>
                    <a:pt x="1358" y="2375"/>
                    <a:pt x="1361" y="2363"/>
                  </a:cubicBezTo>
                  <a:lnTo>
                    <a:pt x="1369" y="2352"/>
                  </a:lnTo>
                  <a:cubicBezTo>
                    <a:pt x="1381" y="2320"/>
                    <a:pt x="1393" y="2289"/>
                    <a:pt x="1404" y="2258"/>
                  </a:cubicBezTo>
                  <a:cubicBezTo>
                    <a:pt x="1404" y="2254"/>
                    <a:pt x="1408" y="2250"/>
                    <a:pt x="1412" y="2246"/>
                  </a:cubicBezTo>
                  <a:cubicBezTo>
                    <a:pt x="1424" y="2211"/>
                    <a:pt x="1432" y="2180"/>
                    <a:pt x="1443" y="2149"/>
                  </a:cubicBezTo>
                  <a:cubicBezTo>
                    <a:pt x="1502" y="1958"/>
                    <a:pt x="1533" y="1759"/>
                    <a:pt x="1529" y="1560"/>
                  </a:cubicBezTo>
                  <a:cubicBezTo>
                    <a:pt x="1529" y="1318"/>
                    <a:pt x="1471" y="1080"/>
                    <a:pt x="1358" y="866"/>
                  </a:cubicBezTo>
                  <a:cubicBezTo>
                    <a:pt x="1330" y="831"/>
                    <a:pt x="1307" y="792"/>
                    <a:pt x="1291" y="749"/>
                  </a:cubicBezTo>
                  <a:cubicBezTo>
                    <a:pt x="1163" y="550"/>
                    <a:pt x="991" y="382"/>
                    <a:pt x="788" y="261"/>
                  </a:cubicBezTo>
                  <a:lnTo>
                    <a:pt x="776" y="254"/>
                  </a:lnTo>
                  <a:cubicBezTo>
                    <a:pt x="769" y="250"/>
                    <a:pt x="757" y="242"/>
                    <a:pt x="745" y="238"/>
                  </a:cubicBezTo>
                  <a:cubicBezTo>
                    <a:pt x="582" y="144"/>
                    <a:pt x="406" y="78"/>
                    <a:pt x="223" y="35"/>
                  </a:cubicBezTo>
                  <a:cubicBezTo>
                    <a:pt x="188" y="27"/>
                    <a:pt x="153" y="20"/>
                    <a:pt x="114" y="16"/>
                  </a:cubicBezTo>
                  <a:lnTo>
                    <a:pt x="82" y="12"/>
                  </a:ln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3" name="Google Shape;1043;p55"/>
            <p:cNvSpPr/>
            <p:nvPr/>
          </p:nvSpPr>
          <p:spPr>
            <a:xfrm>
              <a:off x="5526650" y="940825"/>
              <a:ext cx="66800" cy="25650"/>
            </a:xfrm>
            <a:custGeom>
              <a:rect b="b" l="l" r="r" t="t"/>
              <a:pathLst>
                <a:path extrusionOk="0" h="1026" w="2672">
                  <a:moveTo>
                    <a:pt x="1336" y="0"/>
                  </a:moveTo>
                  <a:cubicBezTo>
                    <a:pt x="878" y="0"/>
                    <a:pt x="420" y="105"/>
                    <a:pt x="0" y="316"/>
                  </a:cubicBezTo>
                  <a:cubicBezTo>
                    <a:pt x="8" y="331"/>
                    <a:pt x="20" y="343"/>
                    <a:pt x="32" y="355"/>
                  </a:cubicBezTo>
                  <a:cubicBezTo>
                    <a:pt x="39" y="370"/>
                    <a:pt x="43" y="370"/>
                    <a:pt x="51" y="378"/>
                  </a:cubicBezTo>
                  <a:cubicBezTo>
                    <a:pt x="71" y="406"/>
                    <a:pt x="94" y="433"/>
                    <a:pt x="117" y="456"/>
                  </a:cubicBezTo>
                  <a:cubicBezTo>
                    <a:pt x="375" y="749"/>
                    <a:pt x="726" y="944"/>
                    <a:pt x="1112" y="1010"/>
                  </a:cubicBezTo>
                  <a:cubicBezTo>
                    <a:pt x="1166" y="1018"/>
                    <a:pt x="1217" y="1022"/>
                    <a:pt x="1272" y="1026"/>
                  </a:cubicBezTo>
                  <a:cubicBezTo>
                    <a:pt x="1291" y="1022"/>
                    <a:pt x="1315" y="1022"/>
                    <a:pt x="1334" y="1022"/>
                  </a:cubicBezTo>
                  <a:cubicBezTo>
                    <a:pt x="1357" y="1022"/>
                    <a:pt x="1381" y="1022"/>
                    <a:pt x="1400" y="1026"/>
                  </a:cubicBezTo>
                  <a:cubicBezTo>
                    <a:pt x="1798" y="1010"/>
                    <a:pt x="2180" y="831"/>
                    <a:pt x="2492" y="523"/>
                  </a:cubicBezTo>
                  <a:cubicBezTo>
                    <a:pt x="2516" y="499"/>
                    <a:pt x="2535" y="480"/>
                    <a:pt x="2555" y="456"/>
                  </a:cubicBezTo>
                  <a:cubicBezTo>
                    <a:pt x="2574" y="437"/>
                    <a:pt x="2601" y="409"/>
                    <a:pt x="2621" y="382"/>
                  </a:cubicBezTo>
                  <a:lnTo>
                    <a:pt x="2640" y="355"/>
                  </a:lnTo>
                  <a:cubicBezTo>
                    <a:pt x="2652" y="343"/>
                    <a:pt x="2664" y="331"/>
                    <a:pt x="2672" y="316"/>
                  </a:cubicBezTo>
                  <a:cubicBezTo>
                    <a:pt x="2252" y="105"/>
                    <a:pt x="1794" y="0"/>
                    <a:pt x="1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4" name="Google Shape;1044;p55"/>
            <p:cNvSpPr/>
            <p:nvPr/>
          </p:nvSpPr>
          <p:spPr>
            <a:xfrm>
              <a:off x="5358675" y="831750"/>
              <a:ext cx="404125" cy="367875"/>
            </a:xfrm>
            <a:custGeom>
              <a:rect b="b" l="l" r="r" t="t"/>
              <a:pathLst>
                <a:path extrusionOk="0" h="14715" w="16165">
                  <a:moveTo>
                    <a:pt x="10095" y="1502"/>
                  </a:moveTo>
                  <a:cubicBezTo>
                    <a:pt x="10177" y="1502"/>
                    <a:pt x="10263" y="1528"/>
                    <a:pt x="10342" y="1587"/>
                  </a:cubicBezTo>
                  <a:cubicBezTo>
                    <a:pt x="11368" y="2324"/>
                    <a:pt x="11976" y="3509"/>
                    <a:pt x="11976" y="4769"/>
                  </a:cubicBezTo>
                  <a:cubicBezTo>
                    <a:pt x="11976" y="4854"/>
                    <a:pt x="11972" y="4940"/>
                    <a:pt x="11968" y="5026"/>
                  </a:cubicBezTo>
                  <a:cubicBezTo>
                    <a:pt x="12046" y="5065"/>
                    <a:pt x="12120" y="5104"/>
                    <a:pt x="12194" y="5147"/>
                  </a:cubicBezTo>
                  <a:cubicBezTo>
                    <a:pt x="13286" y="5779"/>
                    <a:pt x="14008" y="6898"/>
                    <a:pt x="14136" y="8153"/>
                  </a:cubicBezTo>
                  <a:cubicBezTo>
                    <a:pt x="14156" y="8341"/>
                    <a:pt x="14047" y="8520"/>
                    <a:pt x="13871" y="8590"/>
                  </a:cubicBezTo>
                  <a:cubicBezTo>
                    <a:pt x="13820" y="8611"/>
                    <a:pt x="13766" y="8621"/>
                    <a:pt x="13713" y="8621"/>
                  </a:cubicBezTo>
                  <a:cubicBezTo>
                    <a:pt x="13585" y="8621"/>
                    <a:pt x="13459" y="8563"/>
                    <a:pt x="13376" y="8458"/>
                  </a:cubicBezTo>
                  <a:cubicBezTo>
                    <a:pt x="13162" y="8181"/>
                    <a:pt x="12896" y="7947"/>
                    <a:pt x="12592" y="7775"/>
                  </a:cubicBezTo>
                  <a:cubicBezTo>
                    <a:pt x="12366" y="7643"/>
                    <a:pt x="12124" y="7545"/>
                    <a:pt x="11871" y="7487"/>
                  </a:cubicBezTo>
                  <a:cubicBezTo>
                    <a:pt x="11824" y="8711"/>
                    <a:pt x="11184" y="9842"/>
                    <a:pt x="10159" y="10520"/>
                  </a:cubicBezTo>
                  <a:cubicBezTo>
                    <a:pt x="10334" y="10696"/>
                    <a:pt x="10533" y="10848"/>
                    <a:pt x="10744" y="10973"/>
                  </a:cubicBezTo>
                  <a:cubicBezTo>
                    <a:pt x="11048" y="11148"/>
                    <a:pt x="11383" y="11265"/>
                    <a:pt x="11730" y="11312"/>
                  </a:cubicBezTo>
                  <a:cubicBezTo>
                    <a:pt x="12152" y="11371"/>
                    <a:pt x="12237" y="11944"/>
                    <a:pt x="11847" y="12119"/>
                  </a:cubicBezTo>
                  <a:cubicBezTo>
                    <a:pt x="11333" y="12351"/>
                    <a:pt x="10782" y="12466"/>
                    <a:pt x="10233" y="12466"/>
                  </a:cubicBezTo>
                  <a:cubicBezTo>
                    <a:pt x="9554" y="12466"/>
                    <a:pt x="8877" y="12291"/>
                    <a:pt x="8271" y="11944"/>
                  </a:cubicBezTo>
                  <a:cubicBezTo>
                    <a:pt x="8197" y="11901"/>
                    <a:pt x="8127" y="11854"/>
                    <a:pt x="8057" y="11807"/>
                  </a:cubicBezTo>
                  <a:cubicBezTo>
                    <a:pt x="7983" y="11854"/>
                    <a:pt x="7913" y="11901"/>
                    <a:pt x="7839" y="11944"/>
                  </a:cubicBezTo>
                  <a:cubicBezTo>
                    <a:pt x="7233" y="12291"/>
                    <a:pt x="6556" y="12466"/>
                    <a:pt x="5877" y="12466"/>
                  </a:cubicBezTo>
                  <a:cubicBezTo>
                    <a:pt x="5328" y="12466"/>
                    <a:pt x="4777" y="12351"/>
                    <a:pt x="4263" y="12119"/>
                  </a:cubicBezTo>
                  <a:cubicBezTo>
                    <a:pt x="3873" y="11944"/>
                    <a:pt x="3958" y="11371"/>
                    <a:pt x="4380" y="11312"/>
                  </a:cubicBezTo>
                  <a:cubicBezTo>
                    <a:pt x="4727" y="11265"/>
                    <a:pt x="5062" y="11148"/>
                    <a:pt x="5366" y="10973"/>
                  </a:cubicBezTo>
                  <a:cubicBezTo>
                    <a:pt x="5581" y="10848"/>
                    <a:pt x="5776" y="10696"/>
                    <a:pt x="5951" y="10520"/>
                  </a:cubicBezTo>
                  <a:cubicBezTo>
                    <a:pt x="4926" y="9842"/>
                    <a:pt x="4286" y="8711"/>
                    <a:pt x="4239" y="7487"/>
                  </a:cubicBezTo>
                  <a:cubicBezTo>
                    <a:pt x="3986" y="7545"/>
                    <a:pt x="3744" y="7643"/>
                    <a:pt x="3522" y="7775"/>
                  </a:cubicBezTo>
                  <a:cubicBezTo>
                    <a:pt x="3214" y="7947"/>
                    <a:pt x="2948" y="8181"/>
                    <a:pt x="2734" y="8458"/>
                  </a:cubicBezTo>
                  <a:cubicBezTo>
                    <a:pt x="2645" y="8573"/>
                    <a:pt x="2523" y="8624"/>
                    <a:pt x="2403" y="8624"/>
                  </a:cubicBezTo>
                  <a:cubicBezTo>
                    <a:pt x="2171" y="8624"/>
                    <a:pt x="1947" y="8435"/>
                    <a:pt x="1977" y="8157"/>
                  </a:cubicBezTo>
                  <a:cubicBezTo>
                    <a:pt x="2102" y="6902"/>
                    <a:pt x="2824" y="5782"/>
                    <a:pt x="3919" y="5151"/>
                  </a:cubicBezTo>
                  <a:cubicBezTo>
                    <a:pt x="3990" y="5108"/>
                    <a:pt x="4068" y="5065"/>
                    <a:pt x="4142" y="5030"/>
                  </a:cubicBezTo>
                  <a:cubicBezTo>
                    <a:pt x="4138" y="4944"/>
                    <a:pt x="4134" y="4858"/>
                    <a:pt x="4134" y="4772"/>
                  </a:cubicBezTo>
                  <a:cubicBezTo>
                    <a:pt x="4134" y="3509"/>
                    <a:pt x="4742" y="2324"/>
                    <a:pt x="5768" y="1587"/>
                  </a:cubicBezTo>
                  <a:cubicBezTo>
                    <a:pt x="5847" y="1528"/>
                    <a:pt x="5933" y="1502"/>
                    <a:pt x="6015" y="1502"/>
                  </a:cubicBezTo>
                  <a:cubicBezTo>
                    <a:pt x="6290" y="1502"/>
                    <a:pt x="6533" y="1787"/>
                    <a:pt x="6407" y="2090"/>
                  </a:cubicBezTo>
                  <a:cubicBezTo>
                    <a:pt x="6275" y="2413"/>
                    <a:pt x="6209" y="2764"/>
                    <a:pt x="6209" y="3115"/>
                  </a:cubicBezTo>
                  <a:cubicBezTo>
                    <a:pt x="6209" y="3388"/>
                    <a:pt x="6248" y="3661"/>
                    <a:pt x="6329" y="3922"/>
                  </a:cubicBezTo>
                  <a:cubicBezTo>
                    <a:pt x="6871" y="3649"/>
                    <a:pt x="7462" y="3513"/>
                    <a:pt x="8053" y="3513"/>
                  </a:cubicBezTo>
                  <a:cubicBezTo>
                    <a:pt x="8644" y="3513"/>
                    <a:pt x="9235" y="3649"/>
                    <a:pt x="9777" y="3922"/>
                  </a:cubicBezTo>
                  <a:cubicBezTo>
                    <a:pt x="9859" y="3661"/>
                    <a:pt x="9901" y="3388"/>
                    <a:pt x="9901" y="3115"/>
                  </a:cubicBezTo>
                  <a:cubicBezTo>
                    <a:pt x="9901" y="2764"/>
                    <a:pt x="9835" y="2413"/>
                    <a:pt x="9703" y="2090"/>
                  </a:cubicBezTo>
                  <a:cubicBezTo>
                    <a:pt x="9577" y="1787"/>
                    <a:pt x="9820" y="1502"/>
                    <a:pt x="10095" y="1502"/>
                  </a:cubicBezTo>
                  <a:close/>
                  <a:moveTo>
                    <a:pt x="8077" y="0"/>
                  </a:moveTo>
                  <a:cubicBezTo>
                    <a:pt x="6194" y="0"/>
                    <a:pt x="4311" y="719"/>
                    <a:pt x="2874" y="2156"/>
                  </a:cubicBezTo>
                  <a:cubicBezTo>
                    <a:pt x="12" y="5018"/>
                    <a:pt x="0" y="9659"/>
                    <a:pt x="2851" y="12537"/>
                  </a:cubicBezTo>
                  <a:cubicBezTo>
                    <a:pt x="4290" y="13988"/>
                    <a:pt x="6184" y="14714"/>
                    <a:pt x="8078" y="14714"/>
                  </a:cubicBezTo>
                  <a:cubicBezTo>
                    <a:pt x="9961" y="14714"/>
                    <a:pt x="11844" y="13996"/>
                    <a:pt x="13282" y="12560"/>
                  </a:cubicBezTo>
                  <a:cubicBezTo>
                    <a:pt x="16164" y="9678"/>
                    <a:pt x="16152" y="4999"/>
                    <a:pt x="13255" y="2132"/>
                  </a:cubicBezTo>
                  <a:cubicBezTo>
                    <a:pt x="11822" y="711"/>
                    <a:pt x="9950" y="0"/>
                    <a:pt x="8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5" name="Google Shape;1045;p55"/>
            <p:cNvSpPr/>
            <p:nvPr/>
          </p:nvSpPr>
          <p:spPr>
            <a:xfrm>
              <a:off x="5439875" y="914000"/>
              <a:ext cx="240350" cy="208275"/>
            </a:xfrm>
            <a:custGeom>
              <a:rect b="b" l="l" r="r" t="t"/>
              <a:pathLst>
                <a:path extrusionOk="0" h="8331" w="9614">
                  <a:moveTo>
                    <a:pt x="2118" y="1"/>
                  </a:moveTo>
                  <a:cubicBezTo>
                    <a:pt x="1869" y="453"/>
                    <a:pt x="1736" y="964"/>
                    <a:pt x="1736" y="1482"/>
                  </a:cubicBezTo>
                  <a:cubicBezTo>
                    <a:pt x="1736" y="1635"/>
                    <a:pt x="1748" y="1787"/>
                    <a:pt x="1767" y="1939"/>
                  </a:cubicBezTo>
                  <a:cubicBezTo>
                    <a:pt x="1798" y="2134"/>
                    <a:pt x="1689" y="2325"/>
                    <a:pt x="1506" y="2395"/>
                  </a:cubicBezTo>
                  <a:cubicBezTo>
                    <a:pt x="878" y="2645"/>
                    <a:pt x="348" y="3089"/>
                    <a:pt x="1" y="3666"/>
                  </a:cubicBezTo>
                  <a:cubicBezTo>
                    <a:pt x="430" y="3448"/>
                    <a:pt x="898" y="3315"/>
                    <a:pt x="1377" y="3284"/>
                  </a:cubicBezTo>
                  <a:cubicBezTo>
                    <a:pt x="1389" y="3284"/>
                    <a:pt x="1397" y="3280"/>
                    <a:pt x="1409" y="3280"/>
                  </a:cubicBezTo>
                  <a:cubicBezTo>
                    <a:pt x="1464" y="3277"/>
                    <a:pt x="1519" y="3276"/>
                    <a:pt x="1574" y="3276"/>
                  </a:cubicBezTo>
                  <a:cubicBezTo>
                    <a:pt x="1675" y="3276"/>
                    <a:pt x="1776" y="3280"/>
                    <a:pt x="1876" y="3288"/>
                  </a:cubicBezTo>
                  <a:lnTo>
                    <a:pt x="1915" y="3296"/>
                  </a:lnTo>
                  <a:lnTo>
                    <a:pt x="1958" y="3300"/>
                  </a:lnTo>
                  <a:lnTo>
                    <a:pt x="2032" y="3307"/>
                  </a:lnTo>
                  <a:lnTo>
                    <a:pt x="2060" y="3311"/>
                  </a:lnTo>
                  <a:lnTo>
                    <a:pt x="2134" y="3327"/>
                  </a:lnTo>
                  <a:lnTo>
                    <a:pt x="2157" y="3331"/>
                  </a:lnTo>
                  <a:lnTo>
                    <a:pt x="2251" y="3346"/>
                  </a:lnTo>
                  <a:cubicBezTo>
                    <a:pt x="2485" y="3401"/>
                    <a:pt x="2715" y="3483"/>
                    <a:pt x="2933" y="3600"/>
                  </a:cubicBezTo>
                  <a:cubicBezTo>
                    <a:pt x="2972" y="3619"/>
                    <a:pt x="3011" y="3643"/>
                    <a:pt x="3050" y="3666"/>
                  </a:cubicBezTo>
                  <a:cubicBezTo>
                    <a:pt x="3401" y="3873"/>
                    <a:pt x="3694" y="4165"/>
                    <a:pt x="3896" y="4516"/>
                  </a:cubicBezTo>
                  <a:lnTo>
                    <a:pt x="3900" y="4524"/>
                  </a:lnTo>
                  <a:lnTo>
                    <a:pt x="3908" y="4532"/>
                  </a:lnTo>
                  <a:cubicBezTo>
                    <a:pt x="4247" y="5129"/>
                    <a:pt x="4314" y="5842"/>
                    <a:pt x="4091" y="6540"/>
                  </a:cubicBezTo>
                  <a:cubicBezTo>
                    <a:pt x="4084" y="6571"/>
                    <a:pt x="4072" y="6603"/>
                    <a:pt x="4064" y="6634"/>
                  </a:cubicBezTo>
                  <a:lnTo>
                    <a:pt x="4052" y="6657"/>
                  </a:lnTo>
                  <a:cubicBezTo>
                    <a:pt x="4045" y="6685"/>
                    <a:pt x="4033" y="6716"/>
                    <a:pt x="4021" y="6743"/>
                  </a:cubicBezTo>
                  <a:cubicBezTo>
                    <a:pt x="4017" y="6755"/>
                    <a:pt x="4013" y="6766"/>
                    <a:pt x="4010" y="6778"/>
                  </a:cubicBezTo>
                  <a:lnTo>
                    <a:pt x="3990" y="6825"/>
                  </a:lnTo>
                  <a:cubicBezTo>
                    <a:pt x="3908" y="7008"/>
                    <a:pt x="3815" y="7184"/>
                    <a:pt x="3701" y="7351"/>
                  </a:cubicBezTo>
                  <a:cubicBezTo>
                    <a:pt x="3698" y="7355"/>
                    <a:pt x="3694" y="7363"/>
                    <a:pt x="3690" y="7367"/>
                  </a:cubicBezTo>
                  <a:cubicBezTo>
                    <a:pt x="3425" y="7749"/>
                    <a:pt x="3085" y="8077"/>
                    <a:pt x="2691" y="8330"/>
                  </a:cubicBezTo>
                  <a:cubicBezTo>
                    <a:pt x="3210" y="8318"/>
                    <a:pt x="3717" y="8178"/>
                    <a:pt x="4169" y="7921"/>
                  </a:cubicBezTo>
                  <a:cubicBezTo>
                    <a:pt x="4302" y="7843"/>
                    <a:pt x="4427" y="7757"/>
                    <a:pt x="4548" y="7663"/>
                  </a:cubicBezTo>
                  <a:cubicBezTo>
                    <a:pt x="4624" y="7601"/>
                    <a:pt x="4716" y="7570"/>
                    <a:pt x="4809" y="7570"/>
                  </a:cubicBezTo>
                  <a:cubicBezTo>
                    <a:pt x="4903" y="7570"/>
                    <a:pt x="4996" y="7601"/>
                    <a:pt x="5074" y="7663"/>
                  </a:cubicBezTo>
                  <a:cubicBezTo>
                    <a:pt x="5195" y="7757"/>
                    <a:pt x="5320" y="7843"/>
                    <a:pt x="5452" y="7921"/>
                  </a:cubicBezTo>
                  <a:cubicBezTo>
                    <a:pt x="5901" y="8178"/>
                    <a:pt x="6408" y="8318"/>
                    <a:pt x="6926" y="8330"/>
                  </a:cubicBezTo>
                  <a:cubicBezTo>
                    <a:pt x="6533" y="8077"/>
                    <a:pt x="6193" y="7749"/>
                    <a:pt x="5928" y="7363"/>
                  </a:cubicBezTo>
                  <a:cubicBezTo>
                    <a:pt x="5924" y="7355"/>
                    <a:pt x="5920" y="7351"/>
                    <a:pt x="5913" y="7344"/>
                  </a:cubicBezTo>
                  <a:cubicBezTo>
                    <a:pt x="5803" y="7180"/>
                    <a:pt x="5706" y="7004"/>
                    <a:pt x="5628" y="6821"/>
                  </a:cubicBezTo>
                  <a:cubicBezTo>
                    <a:pt x="5620" y="6805"/>
                    <a:pt x="5616" y="6786"/>
                    <a:pt x="5608" y="6770"/>
                  </a:cubicBezTo>
                  <a:cubicBezTo>
                    <a:pt x="5601" y="6755"/>
                    <a:pt x="5597" y="6747"/>
                    <a:pt x="5593" y="6735"/>
                  </a:cubicBezTo>
                  <a:cubicBezTo>
                    <a:pt x="5581" y="6708"/>
                    <a:pt x="5573" y="6681"/>
                    <a:pt x="5562" y="6653"/>
                  </a:cubicBezTo>
                  <a:cubicBezTo>
                    <a:pt x="5558" y="6646"/>
                    <a:pt x="5558" y="6638"/>
                    <a:pt x="5554" y="6630"/>
                  </a:cubicBezTo>
                  <a:cubicBezTo>
                    <a:pt x="5542" y="6599"/>
                    <a:pt x="5534" y="6568"/>
                    <a:pt x="5523" y="6536"/>
                  </a:cubicBezTo>
                  <a:cubicBezTo>
                    <a:pt x="5480" y="6404"/>
                    <a:pt x="5448" y="6267"/>
                    <a:pt x="5429" y="6127"/>
                  </a:cubicBezTo>
                  <a:cubicBezTo>
                    <a:pt x="5409" y="6006"/>
                    <a:pt x="5398" y="5881"/>
                    <a:pt x="5398" y="5760"/>
                  </a:cubicBezTo>
                  <a:lnTo>
                    <a:pt x="5398" y="5647"/>
                  </a:lnTo>
                  <a:cubicBezTo>
                    <a:pt x="5398" y="5581"/>
                    <a:pt x="5402" y="5511"/>
                    <a:pt x="5409" y="5444"/>
                  </a:cubicBezTo>
                  <a:cubicBezTo>
                    <a:pt x="5413" y="5409"/>
                    <a:pt x="5421" y="5370"/>
                    <a:pt x="5425" y="5335"/>
                  </a:cubicBezTo>
                  <a:cubicBezTo>
                    <a:pt x="5433" y="5285"/>
                    <a:pt x="5441" y="5242"/>
                    <a:pt x="5452" y="5199"/>
                  </a:cubicBezTo>
                  <a:lnTo>
                    <a:pt x="5464" y="5136"/>
                  </a:lnTo>
                  <a:lnTo>
                    <a:pt x="5464" y="5129"/>
                  </a:lnTo>
                  <a:cubicBezTo>
                    <a:pt x="5472" y="5109"/>
                    <a:pt x="5476" y="5090"/>
                    <a:pt x="5480" y="5074"/>
                  </a:cubicBezTo>
                  <a:cubicBezTo>
                    <a:pt x="5499" y="4996"/>
                    <a:pt x="5526" y="4922"/>
                    <a:pt x="5554" y="4852"/>
                  </a:cubicBezTo>
                  <a:cubicBezTo>
                    <a:pt x="5558" y="4840"/>
                    <a:pt x="5562" y="4828"/>
                    <a:pt x="5565" y="4817"/>
                  </a:cubicBezTo>
                  <a:cubicBezTo>
                    <a:pt x="5604" y="4715"/>
                    <a:pt x="5651" y="4622"/>
                    <a:pt x="5706" y="4528"/>
                  </a:cubicBezTo>
                  <a:lnTo>
                    <a:pt x="5710" y="4520"/>
                  </a:lnTo>
                  <a:lnTo>
                    <a:pt x="5718" y="4509"/>
                  </a:lnTo>
                  <a:cubicBezTo>
                    <a:pt x="5745" y="4458"/>
                    <a:pt x="5780" y="4407"/>
                    <a:pt x="5815" y="4360"/>
                  </a:cubicBezTo>
                  <a:cubicBezTo>
                    <a:pt x="5936" y="4181"/>
                    <a:pt x="6088" y="4017"/>
                    <a:pt x="6256" y="3877"/>
                  </a:cubicBezTo>
                  <a:cubicBezTo>
                    <a:pt x="6275" y="3861"/>
                    <a:pt x="6299" y="3842"/>
                    <a:pt x="6318" y="3826"/>
                  </a:cubicBezTo>
                  <a:cubicBezTo>
                    <a:pt x="6341" y="3811"/>
                    <a:pt x="6349" y="3803"/>
                    <a:pt x="6365" y="3795"/>
                  </a:cubicBezTo>
                  <a:lnTo>
                    <a:pt x="6369" y="3787"/>
                  </a:lnTo>
                  <a:cubicBezTo>
                    <a:pt x="6380" y="3783"/>
                    <a:pt x="6388" y="3775"/>
                    <a:pt x="6396" y="3772"/>
                  </a:cubicBezTo>
                  <a:lnTo>
                    <a:pt x="6423" y="3752"/>
                  </a:lnTo>
                  <a:cubicBezTo>
                    <a:pt x="6458" y="3725"/>
                    <a:pt x="6494" y="3701"/>
                    <a:pt x="6529" y="3682"/>
                  </a:cubicBezTo>
                  <a:cubicBezTo>
                    <a:pt x="6786" y="3522"/>
                    <a:pt x="7071" y="3409"/>
                    <a:pt x="7363" y="3343"/>
                  </a:cubicBezTo>
                  <a:cubicBezTo>
                    <a:pt x="7394" y="3339"/>
                    <a:pt x="7426" y="3331"/>
                    <a:pt x="7457" y="3327"/>
                  </a:cubicBezTo>
                  <a:lnTo>
                    <a:pt x="7480" y="3319"/>
                  </a:lnTo>
                  <a:lnTo>
                    <a:pt x="7554" y="3307"/>
                  </a:lnTo>
                  <a:lnTo>
                    <a:pt x="7589" y="3304"/>
                  </a:lnTo>
                  <a:lnTo>
                    <a:pt x="7652" y="3296"/>
                  </a:lnTo>
                  <a:lnTo>
                    <a:pt x="7702" y="3288"/>
                  </a:lnTo>
                  <a:lnTo>
                    <a:pt x="7734" y="3288"/>
                  </a:lnTo>
                  <a:cubicBezTo>
                    <a:pt x="7838" y="3278"/>
                    <a:pt x="7943" y="3272"/>
                    <a:pt x="8048" y="3272"/>
                  </a:cubicBezTo>
                  <a:cubicBezTo>
                    <a:pt x="8101" y="3272"/>
                    <a:pt x="8153" y="3274"/>
                    <a:pt x="8205" y="3276"/>
                  </a:cubicBezTo>
                  <a:lnTo>
                    <a:pt x="8237" y="3280"/>
                  </a:lnTo>
                  <a:cubicBezTo>
                    <a:pt x="8716" y="3311"/>
                    <a:pt x="9184" y="3444"/>
                    <a:pt x="9613" y="3662"/>
                  </a:cubicBezTo>
                  <a:cubicBezTo>
                    <a:pt x="9344" y="3222"/>
                    <a:pt x="8970" y="2851"/>
                    <a:pt x="8521" y="2594"/>
                  </a:cubicBezTo>
                  <a:cubicBezTo>
                    <a:pt x="8389" y="2516"/>
                    <a:pt x="8252" y="2450"/>
                    <a:pt x="8112" y="2395"/>
                  </a:cubicBezTo>
                  <a:cubicBezTo>
                    <a:pt x="7925" y="2321"/>
                    <a:pt x="7816" y="2134"/>
                    <a:pt x="7847" y="1939"/>
                  </a:cubicBezTo>
                  <a:cubicBezTo>
                    <a:pt x="7870" y="1787"/>
                    <a:pt x="7878" y="1635"/>
                    <a:pt x="7882" y="1482"/>
                  </a:cubicBezTo>
                  <a:cubicBezTo>
                    <a:pt x="7878" y="964"/>
                    <a:pt x="7749" y="453"/>
                    <a:pt x="7496" y="1"/>
                  </a:cubicBezTo>
                  <a:cubicBezTo>
                    <a:pt x="7476" y="496"/>
                    <a:pt x="7348" y="979"/>
                    <a:pt x="7125" y="1420"/>
                  </a:cubicBezTo>
                  <a:cubicBezTo>
                    <a:pt x="7121" y="1428"/>
                    <a:pt x="7118" y="1440"/>
                    <a:pt x="7110" y="1447"/>
                  </a:cubicBezTo>
                  <a:cubicBezTo>
                    <a:pt x="7032" y="1603"/>
                    <a:pt x="6938" y="1752"/>
                    <a:pt x="6829" y="1892"/>
                  </a:cubicBezTo>
                  <a:lnTo>
                    <a:pt x="6825" y="1896"/>
                  </a:lnTo>
                  <a:cubicBezTo>
                    <a:pt x="6802" y="1927"/>
                    <a:pt x="6778" y="1958"/>
                    <a:pt x="6751" y="1989"/>
                  </a:cubicBezTo>
                  <a:lnTo>
                    <a:pt x="6735" y="2013"/>
                  </a:lnTo>
                  <a:cubicBezTo>
                    <a:pt x="6708" y="2044"/>
                    <a:pt x="6677" y="2075"/>
                    <a:pt x="6650" y="2110"/>
                  </a:cubicBezTo>
                  <a:cubicBezTo>
                    <a:pt x="6166" y="2633"/>
                    <a:pt x="5542" y="2929"/>
                    <a:pt x="4879" y="2953"/>
                  </a:cubicBezTo>
                  <a:lnTo>
                    <a:pt x="4727" y="2953"/>
                  </a:lnTo>
                  <a:cubicBezTo>
                    <a:pt x="4684" y="2953"/>
                    <a:pt x="4641" y="2949"/>
                    <a:pt x="4598" y="2945"/>
                  </a:cubicBezTo>
                  <a:cubicBezTo>
                    <a:pt x="4240" y="2910"/>
                    <a:pt x="3896" y="2797"/>
                    <a:pt x="3588" y="2613"/>
                  </a:cubicBezTo>
                  <a:lnTo>
                    <a:pt x="3584" y="2613"/>
                  </a:lnTo>
                  <a:lnTo>
                    <a:pt x="3538" y="2586"/>
                  </a:lnTo>
                  <a:lnTo>
                    <a:pt x="3530" y="2582"/>
                  </a:lnTo>
                  <a:lnTo>
                    <a:pt x="3510" y="2570"/>
                  </a:lnTo>
                  <a:cubicBezTo>
                    <a:pt x="3308" y="2442"/>
                    <a:pt x="3124" y="2286"/>
                    <a:pt x="2964" y="2110"/>
                  </a:cubicBezTo>
                  <a:cubicBezTo>
                    <a:pt x="2937" y="2079"/>
                    <a:pt x="2910" y="2048"/>
                    <a:pt x="2883" y="2013"/>
                  </a:cubicBezTo>
                  <a:lnTo>
                    <a:pt x="2863" y="1989"/>
                  </a:lnTo>
                  <a:cubicBezTo>
                    <a:pt x="2840" y="1962"/>
                    <a:pt x="2816" y="1931"/>
                    <a:pt x="2789" y="1900"/>
                  </a:cubicBezTo>
                  <a:lnTo>
                    <a:pt x="2785" y="1892"/>
                  </a:lnTo>
                  <a:cubicBezTo>
                    <a:pt x="2680" y="1752"/>
                    <a:pt x="2586" y="1603"/>
                    <a:pt x="2504" y="1451"/>
                  </a:cubicBezTo>
                  <a:cubicBezTo>
                    <a:pt x="2500" y="1440"/>
                    <a:pt x="2496" y="1432"/>
                    <a:pt x="2493" y="1424"/>
                  </a:cubicBezTo>
                  <a:cubicBezTo>
                    <a:pt x="2266" y="979"/>
                    <a:pt x="2142" y="496"/>
                    <a:pt x="2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46" name="Google Shape;1046;p55"/>
          <p:cNvGrpSpPr/>
          <p:nvPr/>
        </p:nvGrpSpPr>
        <p:grpSpPr>
          <a:xfrm>
            <a:off x="4691413" y="1685850"/>
            <a:ext cx="367850" cy="304200"/>
            <a:chOff x="4760475" y="894800"/>
            <a:chExt cx="367850" cy="304200"/>
          </a:xfrm>
        </p:grpSpPr>
        <p:sp>
          <p:nvSpPr>
            <p:cNvPr id="1047" name="Google Shape;1047;p55"/>
            <p:cNvSpPr/>
            <p:nvPr/>
          </p:nvSpPr>
          <p:spPr>
            <a:xfrm>
              <a:off x="4852800" y="967225"/>
              <a:ext cx="46325" cy="46350"/>
            </a:xfrm>
            <a:custGeom>
              <a:rect b="b" l="l" r="r" t="t"/>
              <a:pathLst>
                <a:path extrusionOk="0" h="1854" w="1853">
                  <a:moveTo>
                    <a:pt x="929" y="1"/>
                  </a:moveTo>
                  <a:cubicBezTo>
                    <a:pt x="570" y="254"/>
                    <a:pt x="258" y="566"/>
                    <a:pt x="0" y="925"/>
                  </a:cubicBezTo>
                  <a:cubicBezTo>
                    <a:pt x="258" y="1284"/>
                    <a:pt x="570" y="1596"/>
                    <a:pt x="929" y="1853"/>
                  </a:cubicBezTo>
                  <a:cubicBezTo>
                    <a:pt x="1283" y="1596"/>
                    <a:pt x="1599" y="1284"/>
                    <a:pt x="1853" y="925"/>
                  </a:cubicBezTo>
                  <a:cubicBezTo>
                    <a:pt x="1728" y="746"/>
                    <a:pt x="1584" y="578"/>
                    <a:pt x="1428" y="422"/>
                  </a:cubicBezTo>
                  <a:cubicBezTo>
                    <a:pt x="1272" y="270"/>
                    <a:pt x="1104" y="126"/>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8" name="Google Shape;1048;p55"/>
            <p:cNvSpPr/>
            <p:nvPr/>
          </p:nvSpPr>
          <p:spPr>
            <a:xfrm>
              <a:off x="4897150" y="1011500"/>
              <a:ext cx="13475" cy="12975"/>
            </a:xfrm>
            <a:custGeom>
              <a:rect b="b" l="l" r="r" t="t"/>
              <a:pathLst>
                <a:path extrusionOk="0" h="519" w="539">
                  <a:moveTo>
                    <a:pt x="492" y="0"/>
                  </a:moveTo>
                  <a:lnTo>
                    <a:pt x="492" y="0"/>
                  </a:lnTo>
                  <a:cubicBezTo>
                    <a:pt x="414" y="86"/>
                    <a:pt x="336" y="168"/>
                    <a:pt x="254" y="254"/>
                  </a:cubicBezTo>
                  <a:cubicBezTo>
                    <a:pt x="172" y="336"/>
                    <a:pt x="87" y="414"/>
                    <a:pt x="1" y="488"/>
                  </a:cubicBezTo>
                  <a:cubicBezTo>
                    <a:pt x="86" y="508"/>
                    <a:pt x="165" y="519"/>
                    <a:pt x="234" y="519"/>
                  </a:cubicBezTo>
                  <a:cubicBezTo>
                    <a:pt x="334" y="519"/>
                    <a:pt x="411" y="497"/>
                    <a:pt x="453" y="453"/>
                  </a:cubicBezTo>
                  <a:cubicBezTo>
                    <a:pt x="527" y="378"/>
                    <a:pt x="539" y="211"/>
                    <a:pt x="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9" name="Google Shape;1049;p55"/>
            <p:cNvSpPr/>
            <p:nvPr/>
          </p:nvSpPr>
          <p:spPr>
            <a:xfrm>
              <a:off x="4841400" y="956125"/>
              <a:ext cx="13375" cy="12975"/>
            </a:xfrm>
            <a:custGeom>
              <a:rect b="b" l="l" r="r" t="t"/>
              <a:pathLst>
                <a:path extrusionOk="0" h="519" w="535">
                  <a:moveTo>
                    <a:pt x="308" y="0"/>
                  </a:moveTo>
                  <a:cubicBezTo>
                    <a:pt x="207" y="0"/>
                    <a:pt x="125" y="24"/>
                    <a:pt x="82" y="67"/>
                  </a:cubicBezTo>
                  <a:cubicBezTo>
                    <a:pt x="12" y="137"/>
                    <a:pt x="0" y="308"/>
                    <a:pt x="47" y="519"/>
                  </a:cubicBezTo>
                  <a:cubicBezTo>
                    <a:pt x="121" y="437"/>
                    <a:pt x="199" y="351"/>
                    <a:pt x="285" y="265"/>
                  </a:cubicBezTo>
                  <a:cubicBezTo>
                    <a:pt x="367" y="184"/>
                    <a:pt x="453" y="106"/>
                    <a:pt x="534" y="31"/>
                  </a:cubicBezTo>
                  <a:cubicBezTo>
                    <a:pt x="460" y="12"/>
                    <a:pt x="382" y="0"/>
                    <a:pt x="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0" name="Google Shape;1050;p55"/>
            <p:cNvSpPr/>
            <p:nvPr/>
          </p:nvSpPr>
          <p:spPr>
            <a:xfrm>
              <a:off x="4897150" y="956125"/>
              <a:ext cx="13475" cy="12975"/>
            </a:xfrm>
            <a:custGeom>
              <a:rect b="b" l="l" r="r" t="t"/>
              <a:pathLst>
                <a:path extrusionOk="0" h="519" w="539">
                  <a:moveTo>
                    <a:pt x="231" y="0"/>
                  </a:moveTo>
                  <a:cubicBezTo>
                    <a:pt x="153" y="4"/>
                    <a:pt x="75" y="12"/>
                    <a:pt x="1" y="31"/>
                  </a:cubicBezTo>
                  <a:cubicBezTo>
                    <a:pt x="87" y="106"/>
                    <a:pt x="172" y="184"/>
                    <a:pt x="254" y="265"/>
                  </a:cubicBezTo>
                  <a:cubicBezTo>
                    <a:pt x="336" y="351"/>
                    <a:pt x="414" y="437"/>
                    <a:pt x="492" y="519"/>
                  </a:cubicBezTo>
                  <a:cubicBezTo>
                    <a:pt x="539" y="308"/>
                    <a:pt x="527" y="141"/>
                    <a:pt x="453" y="67"/>
                  </a:cubicBezTo>
                  <a:cubicBezTo>
                    <a:pt x="410" y="24"/>
                    <a:pt x="332" y="0"/>
                    <a:pt x="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1" name="Google Shape;1051;p55"/>
            <p:cNvSpPr/>
            <p:nvPr/>
          </p:nvSpPr>
          <p:spPr>
            <a:xfrm>
              <a:off x="4760475" y="894800"/>
              <a:ext cx="367850" cy="169850"/>
            </a:xfrm>
            <a:custGeom>
              <a:rect b="b" l="l" r="r" t="t"/>
              <a:pathLst>
                <a:path extrusionOk="0" h="6794" w="14714">
                  <a:moveTo>
                    <a:pt x="10752" y="1697"/>
                  </a:moveTo>
                  <a:cubicBezTo>
                    <a:pt x="10986" y="1697"/>
                    <a:pt x="11177" y="1888"/>
                    <a:pt x="11177" y="2122"/>
                  </a:cubicBezTo>
                  <a:cubicBezTo>
                    <a:pt x="11177" y="2356"/>
                    <a:pt x="10986" y="2547"/>
                    <a:pt x="10752" y="2547"/>
                  </a:cubicBezTo>
                  <a:lnTo>
                    <a:pt x="9055" y="2547"/>
                  </a:lnTo>
                  <a:cubicBezTo>
                    <a:pt x="8821" y="2547"/>
                    <a:pt x="8630" y="2356"/>
                    <a:pt x="8630" y="2122"/>
                  </a:cubicBezTo>
                  <a:cubicBezTo>
                    <a:pt x="8630" y="1888"/>
                    <a:pt x="8821" y="1697"/>
                    <a:pt x="9055" y="1697"/>
                  </a:cubicBezTo>
                  <a:close/>
                  <a:moveTo>
                    <a:pt x="10752" y="3397"/>
                  </a:moveTo>
                  <a:cubicBezTo>
                    <a:pt x="10986" y="3397"/>
                    <a:pt x="11177" y="3584"/>
                    <a:pt x="11177" y="3822"/>
                  </a:cubicBezTo>
                  <a:cubicBezTo>
                    <a:pt x="11177" y="4056"/>
                    <a:pt x="10986" y="4247"/>
                    <a:pt x="10752" y="4247"/>
                  </a:cubicBezTo>
                  <a:lnTo>
                    <a:pt x="8490" y="4247"/>
                  </a:lnTo>
                  <a:cubicBezTo>
                    <a:pt x="8252" y="4247"/>
                    <a:pt x="8065" y="4056"/>
                    <a:pt x="8065" y="3822"/>
                  </a:cubicBezTo>
                  <a:cubicBezTo>
                    <a:pt x="8065" y="3584"/>
                    <a:pt x="8252" y="3397"/>
                    <a:pt x="8490" y="3397"/>
                  </a:cubicBezTo>
                  <a:close/>
                  <a:moveTo>
                    <a:pt x="10752" y="5093"/>
                  </a:moveTo>
                  <a:cubicBezTo>
                    <a:pt x="10986" y="5093"/>
                    <a:pt x="11177" y="5284"/>
                    <a:pt x="11177" y="5518"/>
                  </a:cubicBezTo>
                  <a:cubicBezTo>
                    <a:pt x="11177" y="5752"/>
                    <a:pt x="10986" y="5943"/>
                    <a:pt x="10752" y="5943"/>
                  </a:cubicBezTo>
                  <a:lnTo>
                    <a:pt x="8490" y="5943"/>
                  </a:lnTo>
                  <a:cubicBezTo>
                    <a:pt x="8252" y="5943"/>
                    <a:pt x="8065" y="5752"/>
                    <a:pt x="8065" y="5518"/>
                  </a:cubicBezTo>
                  <a:cubicBezTo>
                    <a:pt x="8065" y="5284"/>
                    <a:pt x="8252" y="5093"/>
                    <a:pt x="8490" y="5093"/>
                  </a:cubicBezTo>
                  <a:close/>
                  <a:moveTo>
                    <a:pt x="3543" y="1605"/>
                  </a:moveTo>
                  <a:cubicBezTo>
                    <a:pt x="3742" y="1605"/>
                    <a:pt x="3958" y="1643"/>
                    <a:pt x="4189" y="1720"/>
                  </a:cubicBezTo>
                  <a:cubicBezTo>
                    <a:pt x="4337" y="1771"/>
                    <a:pt x="4477" y="1829"/>
                    <a:pt x="4618" y="1903"/>
                  </a:cubicBezTo>
                  <a:cubicBezTo>
                    <a:pt x="4996" y="1708"/>
                    <a:pt x="5366" y="1607"/>
                    <a:pt x="5695" y="1607"/>
                  </a:cubicBezTo>
                  <a:cubicBezTo>
                    <a:pt x="6023" y="1607"/>
                    <a:pt x="6310" y="1708"/>
                    <a:pt x="6521" y="1919"/>
                  </a:cubicBezTo>
                  <a:cubicBezTo>
                    <a:pt x="6938" y="2340"/>
                    <a:pt x="6922" y="3062"/>
                    <a:pt x="6536" y="3822"/>
                  </a:cubicBezTo>
                  <a:cubicBezTo>
                    <a:pt x="6926" y="4579"/>
                    <a:pt x="6942" y="5304"/>
                    <a:pt x="6521" y="5721"/>
                  </a:cubicBezTo>
                  <a:cubicBezTo>
                    <a:pt x="6310" y="5932"/>
                    <a:pt x="6022" y="6033"/>
                    <a:pt x="5694" y="6033"/>
                  </a:cubicBezTo>
                  <a:cubicBezTo>
                    <a:pt x="5366" y="6033"/>
                    <a:pt x="4996" y="5932"/>
                    <a:pt x="4618" y="5737"/>
                  </a:cubicBezTo>
                  <a:cubicBezTo>
                    <a:pt x="4477" y="5811"/>
                    <a:pt x="4337" y="5869"/>
                    <a:pt x="4189" y="5920"/>
                  </a:cubicBezTo>
                  <a:cubicBezTo>
                    <a:pt x="3978" y="5994"/>
                    <a:pt x="3760" y="6033"/>
                    <a:pt x="3541" y="6037"/>
                  </a:cubicBezTo>
                  <a:cubicBezTo>
                    <a:pt x="3210" y="6037"/>
                    <a:pt x="2925" y="5932"/>
                    <a:pt x="2719" y="5721"/>
                  </a:cubicBezTo>
                  <a:cubicBezTo>
                    <a:pt x="2297" y="5300"/>
                    <a:pt x="2313" y="4579"/>
                    <a:pt x="2699" y="3822"/>
                  </a:cubicBezTo>
                  <a:cubicBezTo>
                    <a:pt x="2313" y="3062"/>
                    <a:pt x="2297" y="2340"/>
                    <a:pt x="2719" y="1919"/>
                  </a:cubicBezTo>
                  <a:cubicBezTo>
                    <a:pt x="2929" y="1711"/>
                    <a:pt x="3210" y="1605"/>
                    <a:pt x="3543" y="1605"/>
                  </a:cubicBezTo>
                  <a:close/>
                  <a:moveTo>
                    <a:pt x="1276" y="0"/>
                  </a:moveTo>
                  <a:cubicBezTo>
                    <a:pt x="570" y="0"/>
                    <a:pt x="1" y="570"/>
                    <a:pt x="1" y="1276"/>
                  </a:cubicBezTo>
                  <a:lnTo>
                    <a:pt x="1" y="6794"/>
                  </a:lnTo>
                  <a:lnTo>
                    <a:pt x="14714" y="6794"/>
                  </a:lnTo>
                  <a:lnTo>
                    <a:pt x="14714" y="1276"/>
                  </a:lnTo>
                  <a:cubicBezTo>
                    <a:pt x="14714" y="570"/>
                    <a:pt x="14144" y="0"/>
                    <a:pt x="13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2" name="Google Shape;1052;p55"/>
            <p:cNvSpPr/>
            <p:nvPr/>
          </p:nvSpPr>
          <p:spPr>
            <a:xfrm>
              <a:off x="4760475" y="1085875"/>
              <a:ext cx="367850" cy="42425"/>
            </a:xfrm>
            <a:custGeom>
              <a:rect b="b" l="l" r="r" t="t"/>
              <a:pathLst>
                <a:path extrusionOk="0" h="1697" w="14714">
                  <a:moveTo>
                    <a:pt x="1" y="1"/>
                  </a:moveTo>
                  <a:lnTo>
                    <a:pt x="1" y="422"/>
                  </a:lnTo>
                  <a:cubicBezTo>
                    <a:pt x="1" y="1124"/>
                    <a:pt x="570" y="1693"/>
                    <a:pt x="1276" y="1697"/>
                  </a:cubicBezTo>
                  <a:lnTo>
                    <a:pt x="13442" y="1697"/>
                  </a:lnTo>
                  <a:cubicBezTo>
                    <a:pt x="14144" y="1693"/>
                    <a:pt x="14714" y="1124"/>
                    <a:pt x="14714" y="422"/>
                  </a:cubicBezTo>
                  <a:lnTo>
                    <a:pt x="147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3" name="Google Shape;1053;p55"/>
            <p:cNvSpPr/>
            <p:nvPr/>
          </p:nvSpPr>
          <p:spPr>
            <a:xfrm>
              <a:off x="4841400" y="1011500"/>
              <a:ext cx="13375" cy="13000"/>
            </a:xfrm>
            <a:custGeom>
              <a:rect b="b" l="l" r="r" t="t"/>
              <a:pathLst>
                <a:path extrusionOk="0" h="520" w="535">
                  <a:moveTo>
                    <a:pt x="47" y="0"/>
                  </a:moveTo>
                  <a:cubicBezTo>
                    <a:pt x="0" y="211"/>
                    <a:pt x="12" y="382"/>
                    <a:pt x="82" y="453"/>
                  </a:cubicBezTo>
                  <a:cubicBezTo>
                    <a:pt x="127" y="497"/>
                    <a:pt x="207" y="519"/>
                    <a:pt x="310" y="519"/>
                  </a:cubicBezTo>
                  <a:cubicBezTo>
                    <a:pt x="377" y="519"/>
                    <a:pt x="453" y="510"/>
                    <a:pt x="534" y="492"/>
                  </a:cubicBezTo>
                  <a:cubicBezTo>
                    <a:pt x="453" y="417"/>
                    <a:pt x="367" y="336"/>
                    <a:pt x="285" y="254"/>
                  </a:cubicBezTo>
                  <a:cubicBezTo>
                    <a:pt x="199" y="168"/>
                    <a:pt x="121" y="86"/>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4" name="Google Shape;1054;p55"/>
            <p:cNvSpPr/>
            <p:nvPr/>
          </p:nvSpPr>
          <p:spPr>
            <a:xfrm>
              <a:off x="4848500" y="1149450"/>
              <a:ext cx="191800" cy="49550"/>
            </a:xfrm>
            <a:custGeom>
              <a:rect b="b" l="l" r="r" t="t"/>
              <a:pathLst>
                <a:path extrusionOk="0" h="1982" w="7672">
                  <a:moveTo>
                    <a:pt x="1717" y="0"/>
                  </a:moveTo>
                  <a:lnTo>
                    <a:pt x="1717" y="1135"/>
                  </a:lnTo>
                  <a:lnTo>
                    <a:pt x="442" y="1135"/>
                  </a:lnTo>
                  <a:cubicBezTo>
                    <a:pt x="435" y="1135"/>
                    <a:pt x="428" y="1134"/>
                    <a:pt x="421" y="1134"/>
                  </a:cubicBezTo>
                  <a:cubicBezTo>
                    <a:pt x="189" y="1134"/>
                    <a:pt x="1" y="1325"/>
                    <a:pt x="1" y="1556"/>
                  </a:cubicBezTo>
                  <a:cubicBezTo>
                    <a:pt x="1" y="1793"/>
                    <a:pt x="192" y="1981"/>
                    <a:pt x="427" y="1981"/>
                  </a:cubicBezTo>
                  <a:cubicBezTo>
                    <a:pt x="432" y="1981"/>
                    <a:pt x="437" y="1981"/>
                    <a:pt x="442" y="1981"/>
                  </a:cubicBezTo>
                  <a:lnTo>
                    <a:pt x="7231" y="1981"/>
                  </a:lnTo>
                  <a:cubicBezTo>
                    <a:pt x="7235" y="1981"/>
                    <a:pt x="7240" y="1981"/>
                    <a:pt x="7245" y="1981"/>
                  </a:cubicBezTo>
                  <a:cubicBezTo>
                    <a:pt x="7480" y="1981"/>
                    <a:pt x="7671" y="1793"/>
                    <a:pt x="7671" y="1556"/>
                  </a:cubicBezTo>
                  <a:cubicBezTo>
                    <a:pt x="7671" y="1325"/>
                    <a:pt x="7484" y="1134"/>
                    <a:pt x="7251" y="1134"/>
                  </a:cubicBezTo>
                  <a:cubicBezTo>
                    <a:pt x="7245" y="1134"/>
                    <a:pt x="7238" y="1135"/>
                    <a:pt x="7231" y="1135"/>
                  </a:cubicBezTo>
                  <a:lnTo>
                    <a:pt x="5959" y="1135"/>
                  </a:lnTo>
                  <a:lnTo>
                    <a:pt x="59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55" name="Google Shape;1055;p55"/>
          <p:cNvGrpSpPr/>
          <p:nvPr/>
        </p:nvGrpSpPr>
        <p:grpSpPr>
          <a:xfrm>
            <a:off x="4792900" y="3336350"/>
            <a:ext cx="164875" cy="367750"/>
            <a:chOff x="4883800" y="2545300"/>
            <a:chExt cx="164875" cy="367750"/>
          </a:xfrm>
        </p:grpSpPr>
        <p:sp>
          <p:nvSpPr>
            <p:cNvPr id="1056" name="Google Shape;1056;p55"/>
            <p:cNvSpPr/>
            <p:nvPr/>
          </p:nvSpPr>
          <p:spPr>
            <a:xfrm>
              <a:off x="4883800" y="2545300"/>
              <a:ext cx="164875" cy="367750"/>
            </a:xfrm>
            <a:custGeom>
              <a:rect b="b" l="l" r="r" t="t"/>
              <a:pathLst>
                <a:path extrusionOk="0" h="14710" w="6595">
                  <a:moveTo>
                    <a:pt x="3296" y="6930"/>
                  </a:moveTo>
                  <a:cubicBezTo>
                    <a:pt x="3534" y="6930"/>
                    <a:pt x="3721" y="7121"/>
                    <a:pt x="3721" y="7355"/>
                  </a:cubicBezTo>
                  <a:lnTo>
                    <a:pt x="3721" y="10397"/>
                  </a:lnTo>
                  <a:cubicBezTo>
                    <a:pt x="4349" y="10603"/>
                    <a:pt x="4731" y="11235"/>
                    <a:pt x="4625" y="11886"/>
                  </a:cubicBezTo>
                  <a:cubicBezTo>
                    <a:pt x="4520" y="12538"/>
                    <a:pt x="3955" y="13013"/>
                    <a:pt x="3296" y="13013"/>
                  </a:cubicBezTo>
                  <a:cubicBezTo>
                    <a:pt x="2637" y="13013"/>
                    <a:pt x="2075" y="12538"/>
                    <a:pt x="1970" y="11886"/>
                  </a:cubicBezTo>
                  <a:cubicBezTo>
                    <a:pt x="1865" y="11235"/>
                    <a:pt x="2247" y="10603"/>
                    <a:pt x="2875" y="10397"/>
                  </a:cubicBezTo>
                  <a:lnTo>
                    <a:pt x="2875" y="7355"/>
                  </a:lnTo>
                  <a:cubicBezTo>
                    <a:pt x="2875" y="7121"/>
                    <a:pt x="3062" y="6930"/>
                    <a:pt x="3296" y="6930"/>
                  </a:cubicBezTo>
                  <a:close/>
                  <a:moveTo>
                    <a:pt x="3296" y="0"/>
                  </a:moveTo>
                  <a:cubicBezTo>
                    <a:pt x="2282" y="0"/>
                    <a:pt x="1459" y="823"/>
                    <a:pt x="1459" y="1837"/>
                  </a:cubicBezTo>
                  <a:lnTo>
                    <a:pt x="1459" y="9246"/>
                  </a:lnTo>
                  <a:cubicBezTo>
                    <a:pt x="426" y="10030"/>
                    <a:pt x="1" y="11387"/>
                    <a:pt x="406" y="12619"/>
                  </a:cubicBezTo>
                  <a:cubicBezTo>
                    <a:pt x="812" y="13852"/>
                    <a:pt x="1954" y="14694"/>
                    <a:pt x="3253" y="14710"/>
                  </a:cubicBezTo>
                  <a:lnTo>
                    <a:pt x="3300" y="14710"/>
                  </a:lnTo>
                  <a:cubicBezTo>
                    <a:pt x="4602" y="14710"/>
                    <a:pt x="5764" y="13875"/>
                    <a:pt x="6181" y="12639"/>
                  </a:cubicBezTo>
                  <a:cubicBezTo>
                    <a:pt x="6595" y="11403"/>
                    <a:pt x="6177" y="10038"/>
                    <a:pt x="5136" y="9246"/>
                  </a:cubicBezTo>
                  <a:lnTo>
                    <a:pt x="5136" y="5799"/>
                  </a:lnTo>
                  <a:lnTo>
                    <a:pt x="3865" y="5799"/>
                  </a:lnTo>
                  <a:cubicBezTo>
                    <a:pt x="3627" y="5799"/>
                    <a:pt x="3440" y="5608"/>
                    <a:pt x="3440" y="5374"/>
                  </a:cubicBezTo>
                  <a:cubicBezTo>
                    <a:pt x="3440" y="5140"/>
                    <a:pt x="3627" y="4949"/>
                    <a:pt x="3865" y="4949"/>
                  </a:cubicBezTo>
                  <a:lnTo>
                    <a:pt x="5136" y="4949"/>
                  </a:lnTo>
                  <a:lnTo>
                    <a:pt x="5136" y="4383"/>
                  </a:lnTo>
                  <a:lnTo>
                    <a:pt x="3865" y="4383"/>
                  </a:lnTo>
                  <a:cubicBezTo>
                    <a:pt x="3860" y="4384"/>
                    <a:pt x="3855" y="4384"/>
                    <a:pt x="3851" y="4384"/>
                  </a:cubicBezTo>
                  <a:cubicBezTo>
                    <a:pt x="3615" y="4384"/>
                    <a:pt x="3424" y="4195"/>
                    <a:pt x="3424" y="3958"/>
                  </a:cubicBezTo>
                  <a:cubicBezTo>
                    <a:pt x="3424" y="3727"/>
                    <a:pt x="3612" y="3537"/>
                    <a:pt x="3844" y="3537"/>
                  </a:cubicBezTo>
                  <a:cubicBezTo>
                    <a:pt x="3851" y="3537"/>
                    <a:pt x="3858" y="3537"/>
                    <a:pt x="3865" y="3537"/>
                  </a:cubicBezTo>
                  <a:lnTo>
                    <a:pt x="5136" y="3537"/>
                  </a:lnTo>
                  <a:lnTo>
                    <a:pt x="5136" y="2968"/>
                  </a:lnTo>
                  <a:lnTo>
                    <a:pt x="3865" y="2968"/>
                  </a:lnTo>
                  <a:cubicBezTo>
                    <a:pt x="3860" y="2968"/>
                    <a:pt x="3855" y="2968"/>
                    <a:pt x="3851" y="2968"/>
                  </a:cubicBezTo>
                  <a:cubicBezTo>
                    <a:pt x="3615" y="2968"/>
                    <a:pt x="3424" y="2780"/>
                    <a:pt x="3424" y="2547"/>
                  </a:cubicBezTo>
                  <a:cubicBezTo>
                    <a:pt x="3424" y="2310"/>
                    <a:pt x="3615" y="2122"/>
                    <a:pt x="3851" y="2122"/>
                  </a:cubicBezTo>
                  <a:cubicBezTo>
                    <a:pt x="3855" y="2122"/>
                    <a:pt x="3860" y="2122"/>
                    <a:pt x="3865" y="2122"/>
                  </a:cubicBezTo>
                  <a:lnTo>
                    <a:pt x="5136" y="2122"/>
                  </a:lnTo>
                  <a:lnTo>
                    <a:pt x="5136" y="1837"/>
                  </a:lnTo>
                  <a:cubicBezTo>
                    <a:pt x="5136" y="823"/>
                    <a:pt x="4313" y="0"/>
                    <a:pt x="3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7" name="Google Shape;1057;p55"/>
            <p:cNvSpPr/>
            <p:nvPr/>
          </p:nvSpPr>
          <p:spPr>
            <a:xfrm>
              <a:off x="4949700" y="2824700"/>
              <a:ext cx="28875" cy="24750"/>
            </a:xfrm>
            <a:custGeom>
              <a:rect b="b" l="l" r="r" t="t"/>
              <a:pathLst>
                <a:path extrusionOk="0" h="990" w="1155">
                  <a:moveTo>
                    <a:pt x="660" y="1"/>
                  </a:moveTo>
                  <a:cubicBezTo>
                    <a:pt x="219" y="1"/>
                    <a:pt x="1" y="531"/>
                    <a:pt x="313" y="843"/>
                  </a:cubicBezTo>
                  <a:cubicBezTo>
                    <a:pt x="414" y="944"/>
                    <a:pt x="538" y="990"/>
                    <a:pt x="660" y="990"/>
                  </a:cubicBezTo>
                  <a:cubicBezTo>
                    <a:pt x="913" y="990"/>
                    <a:pt x="1155" y="793"/>
                    <a:pt x="1155" y="496"/>
                  </a:cubicBezTo>
                  <a:cubicBezTo>
                    <a:pt x="1155" y="223"/>
                    <a:pt x="933"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58" name="Google Shape;1058;p55"/>
          <p:cNvGrpSpPr/>
          <p:nvPr/>
        </p:nvGrpSpPr>
        <p:grpSpPr>
          <a:xfrm>
            <a:off x="5394213" y="3336350"/>
            <a:ext cx="205150" cy="367850"/>
            <a:chOff x="5483650" y="2545300"/>
            <a:chExt cx="205150" cy="367850"/>
          </a:xfrm>
        </p:grpSpPr>
        <p:sp>
          <p:nvSpPr>
            <p:cNvPr id="1059" name="Google Shape;1059;p55"/>
            <p:cNvSpPr/>
            <p:nvPr/>
          </p:nvSpPr>
          <p:spPr>
            <a:xfrm>
              <a:off x="5653375" y="2642300"/>
              <a:ext cx="33075" cy="26825"/>
            </a:xfrm>
            <a:custGeom>
              <a:rect b="b" l="l" r="r" t="t"/>
              <a:pathLst>
                <a:path extrusionOk="0" h="1073" w="1323">
                  <a:moveTo>
                    <a:pt x="133" y="0"/>
                  </a:moveTo>
                  <a:lnTo>
                    <a:pt x="1" y="328"/>
                  </a:lnTo>
                  <a:lnTo>
                    <a:pt x="1" y="847"/>
                  </a:lnTo>
                  <a:lnTo>
                    <a:pt x="734" y="1057"/>
                  </a:lnTo>
                  <a:cubicBezTo>
                    <a:pt x="772" y="1068"/>
                    <a:pt x="810" y="1073"/>
                    <a:pt x="848" y="1073"/>
                  </a:cubicBezTo>
                  <a:cubicBezTo>
                    <a:pt x="1032" y="1073"/>
                    <a:pt x="1205" y="952"/>
                    <a:pt x="1257" y="765"/>
                  </a:cubicBezTo>
                  <a:cubicBezTo>
                    <a:pt x="1323" y="539"/>
                    <a:pt x="1190" y="305"/>
                    <a:pt x="968" y="238"/>
                  </a:cubicBezTo>
                  <a:lnTo>
                    <a:pt x="1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0" name="Google Shape;1060;p55"/>
            <p:cNvSpPr/>
            <p:nvPr/>
          </p:nvSpPr>
          <p:spPr>
            <a:xfrm>
              <a:off x="5540200" y="2824700"/>
              <a:ext cx="77825" cy="35325"/>
            </a:xfrm>
            <a:custGeom>
              <a:rect b="b" l="l" r="r" t="t"/>
              <a:pathLst>
                <a:path extrusionOk="0" h="1413" w="3113">
                  <a:moveTo>
                    <a:pt x="145" y="1"/>
                  </a:moveTo>
                  <a:cubicBezTo>
                    <a:pt x="67" y="1"/>
                    <a:pt x="0" y="63"/>
                    <a:pt x="0" y="141"/>
                  </a:cubicBezTo>
                  <a:lnTo>
                    <a:pt x="0" y="1272"/>
                  </a:lnTo>
                  <a:cubicBezTo>
                    <a:pt x="0" y="1350"/>
                    <a:pt x="67" y="1412"/>
                    <a:pt x="145" y="1412"/>
                  </a:cubicBezTo>
                  <a:lnTo>
                    <a:pt x="2972" y="1412"/>
                  </a:lnTo>
                  <a:cubicBezTo>
                    <a:pt x="3050" y="1412"/>
                    <a:pt x="3112" y="1350"/>
                    <a:pt x="3112" y="1272"/>
                  </a:cubicBezTo>
                  <a:lnTo>
                    <a:pt x="3112" y="141"/>
                  </a:lnTo>
                  <a:cubicBezTo>
                    <a:pt x="3112" y="63"/>
                    <a:pt x="3050" y="1"/>
                    <a:pt x="2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1" name="Google Shape;1061;p55"/>
            <p:cNvSpPr/>
            <p:nvPr/>
          </p:nvSpPr>
          <p:spPr>
            <a:xfrm>
              <a:off x="5490175" y="2545300"/>
              <a:ext cx="141975" cy="88450"/>
            </a:xfrm>
            <a:custGeom>
              <a:rect b="b" l="l" r="r" t="t"/>
              <a:pathLst>
                <a:path extrusionOk="0" h="3538" w="5679">
                  <a:moveTo>
                    <a:pt x="1861" y="0"/>
                  </a:moveTo>
                  <a:cubicBezTo>
                    <a:pt x="1740" y="0"/>
                    <a:pt x="1623" y="51"/>
                    <a:pt x="1545" y="141"/>
                  </a:cubicBezTo>
                  <a:lnTo>
                    <a:pt x="410" y="1416"/>
                  </a:lnTo>
                  <a:cubicBezTo>
                    <a:pt x="375" y="1455"/>
                    <a:pt x="344" y="1506"/>
                    <a:pt x="329" y="1560"/>
                  </a:cubicBezTo>
                  <a:lnTo>
                    <a:pt x="134" y="2141"/>
                  </a:lnTo>
                  <a:cubicBezTo>
                    <a:pt x="1" y="2527"/>
                    <a:pt x="67" y="2956"/>
                    <a:pt x="305" y="3288"/>
                  </a:cubicBezTo>
                  <a:cubicBezTo>
                    <a:pt x="371" y="3381"/>
                    <a:pt x="449" y="3463"/>
                    <a:pt x="539" y="3537"/>
                  </a:cubicBezTo>
                  <a:lnTo>
                    <a:pt x="5679" y="3537"/>
                  </a:lnTo>
                  <a:lnTo>
                    <a:pt x="56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2" name="Google Shape;1062;p55"/>
            <p:cNvSpPr/>
            <p:nvPr/>
          </p:nvSpPr>
          <p:spPr>
            <a:xfrm>
              <a:off x="5526050" y="2654875"/>
              <a:ext cx="106100" cy="21275"/>
            </a:xfrm>
            <a:custGeom>
              <a:rect b="b" l="l" r="r" t="t"/>
              <a:pathLst>
                <a:path extrusionOk="0" h="851" w="4244">
                  <a:moveTo>
                    <a:pt x="1" y="0"/>
                  </a:moveTo>
                  <a:lnTo>
                    <a:pt x="1" y="851"/>
                  </a:lnTo>
                  <a:lnTo>
                    <a:pt x="4244" y="851"/>
                  </a:lnTo>
                  <a:lnTo>
                    <a:pt x="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3" name="Google Shape;1063;p55"/>
            <p:cNvSpPr/>
            <p:nvPr/>
          </p:nvSpPr>
          <p:spPr>
            <a:xfrm>
              <a:off x="5653375" y="2545300"/>
              <a:ext cx="35425" cy="71475"/>
            </a:xfrm>
            <a:custGeom>
              <a:rect b="b" l="l" r="r" t="t"/>
              <a:pathLst>
                <a:path extrusionOk="0" h="2859" w="1417">
                  <a:moveTo>
                    <a:pt x="1" y="0"/>
                  </a:moveTo>
                  <a:lnTo>
                    <a:pt x="1" y="2859"/>
                  </a:lnTo>
                  <a:lnTo>
                    <a:pt x="1062" y="2679"/>
                  </a:lnTo>
                  <a:cubicBezTo>
                    <a:pt x="1264" y="2648"/>
                    <a:pt x="1416" y="2469"/>
                    <a:pt x="1416" y="2262"/>
                  </a:cubicBezTo>
                  <a:lnTo>
                    <a:pt x="1416" y="422"/>
                  </a:lnTo>
                  <a:cubicBezTo>
                    <a:pt x="1416" y="188"/>
                    <a:pt x="1225" y="0"/>
                    <a:pt x="9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4" name="Google Shape;1064;p55"/>
            <p:cNvSpPr/>
            <p:nvPr/>
          </p:nvSpPr>
          <p:spPr>
            <a:xfrm>
              <a:off x="5483650" y="2697375"/>
              <a:ext cx="190925" cy="215775"/>
            </a:xfrm>
            <a:custGeom>
              <a:rect b="b" l="l" r="r" t="t"/>
              <a:pathLst>
                <a:path extrusionOk="0" h="8631" w="7637">
                  <a:moveTo>
                    <a:pt x="4683" y="2828"/>
                  </a:moveTo>
                  <a:cubicBezTo>
                    <a:pt x="4914" y="2828"/>
                    <a:pt x="5105" y="3016"/>
                    <a:pt x="5105" y="3253"/>
                  </a:cubicBezTo>
                  <a:cubicBezTo>
                    <a:pt x="5105" y="3490"/>
                    <a:pt x="4914" y="3678"/>
                    <a:pt x="4683" y="3678"/>
                  </a:cubicBezTo>
                  <a:cubicBezTo>
                    <a:pt x="4678" y="3678"/>
                    <a:pt x="4673" y="3678"/>
                    <a:pt x="4668" y="3678"/>
                  </a:cubicBezTo>
                  <a:lnTo>
                    <a:pt x="2968" y="3678"/>
                  </a:lnTo>
                  <a:cubicBezTo>
                    <a:pt x="2742" y="3670"/>
                    <a:pt x="2559" y="3483"/>
                    <a:pt x="2559" y="3253"/>
                  </a:cubicBezTo>
                  <a:cubicBezTo>
                    <a:pt x="2559" y="3023"/>
                    <a:pt x="2742" y="2836"/>
                    <a:pt x="2968" y="2828"/>
                  </a:cubicBezTo>
                  <a:lnTo>
                    <a:pt x="4668" y="2828"/>
                  </a:lnTo>
                  <a:cubicBezTo>
                    <a:pt x="4673" y="2828"/>
                    <a:pt x="4678" y="2828"/>
                    <a:pt x="4683" y="2828"/>
                  </a:cubicBezTo>
                  <a:close/>
                  <a:moveTo>
                    <a:pt x="5234" y="4243"/>
                  </a:moveTo>
                  <a:cubicBezTo>
                    <a:pt x="5780" y="4243"/>
                    <a:pt x="6224" y="4688"/>
                    <a:pt x="6224" y="5234"/>
                  </a:cubicBezTo>
                  <a:lnTo>
                    <a:pt x="6224" y="6365"/>
                  </a:lnTo>
                  <a:cubicBezTo>
                    <a:pt x="6224" y="6911"/>
                    <a:pt x="5780" y="7355"/>
                    <a:pt x="5234" y="7355"/>
                  </a:cubicBezTo>
                  <a:lnTo>
                    <a:pt x="2407" y="7355"/>
                  </a:lnTo>
                  <a:cubicBezTo>
                    <a:pt x="1861" y="7355"/>
                    <a:pt x="1416" y="6911"/>
                    <a:pt x="1416" y="6365"/>
                  </a:cubicBezTo>
                  <a:lnTo>
                    <a:pt x="1416" y="5234"/>
                  </a:lnTo>
                  <a:cubicBezTo>
                    <a:pt x="1416" y="4688"/>
                    <a:pt x="1861" y="4243"/>
                    <a:pt x="2407" y="4243"/>
                  </a:cubicBezTo>
                  <a:close/>
                  <a:moveTo>
                    <a:pt x="1100" y="1"/>
                  </a:moveTo>
                  <a:lnTo>
                    <a:pt x="375" y="722"/>
                  </a:lnTo>
                  <a:cubicBezTo>
                    <a:pt x="133" y="960"/>
                    <a:pt x="1" y="1288"/>
                    <a:pt x="1" y="1623"/>
                  </a:cubicBezTo>
                  <a:lnTo>
                    <a:pt x="1" y="7355"/>
                  </a:lnTo>
                  <a:cubicBezTo>
                    <a:pt x="1" y="8057"/>
                    <a:pt x="570" y="8627"/>
                    <a:pt x="1276" y="8630"/>
                  </a:cubicBezTo>
                  <a:lnTo>
                    <a:pt x="6365" y="8630"/>
                  </a:lnTo>
                  <a:cubicBezTo>
                    <a:pt x="7067" y="8627"/>
                    <a:pt x="7636" y="8057"/>
                    <a:pt x="7636" y="7355"/>
                  </a:cubicBezTo>
                  <a:lnTo>
                    <a:pt x="7636" y="3889"/>
                  </a:lnTo>
                  <a:cubicBezTo>
                    <a:pt x="7636" y="3549"/>
                    <a:pt x="7503" y="3226"/>
                    <a:pt x="7262" y="2988"/>
                  </a:cubicBezTo>
                  <a:lnTo>
                    <a:pt x="6065" y="1787"/>
                  </a:lnTo>
                  <a:cubicBezTo>
                    <a:pt x="5987" y="1709"/>
                    <a:pt x="5940" y="1600"/>
                    <a:pt x="5940" y="1486"/>
                  </a:cubicBezTo>
                  <a:lnTo>
                    <a:pt x="59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65" name="Google Shape;1065;p55"/>
          <p:cNvGrpSpPr/>
          <p:nvPr/>
        </p:nvGrpSpPr>
        <p:grpSpPr>
          <a:xfrm>
            <a:off x="7224638" y="2174750"/>
            <a:ext cx="275900" cy="367850"/>
            <a:chOff x="7308475" y="1383700"/>
            <a:chExt cx="275900" cy="367850"/>
          </a:xfrm>
        </p:grpSpPr>
        <p:sp>
          <p:nvSpPr>
            <p:cNvPr id="1066" name="Google Shape;1066;p55"/>
            <p:cNvSpPr/>
            <p:nvPr/>
          </p:nvSpPr>
          <p:spPr>
            <a:xfrm>
              <a:off x="7471175" y="1501275"/>
              <a:ext cx="56575" cy="41650"/>
            </a:xfrm>
            <a:custGeom>
              <a:rect b="b" l="l" r="r" t="t"/>
              <a:pathLst>
                <a:path extrusionOk="0" h="1666" w="2263">
                  <a:moveTo>
                    <a:pt x="1" y="1"/>
                  </a:moveTo>
                  <a:lnTo>
                    <a:pt x="1" y="675"/>
                  </a:lnTo>
                  <a:cubicBezTo>
                    <a:pt x="1" y="1221"/>
                    <a:pt x="445" y="1666"/>
                    <a:pt x="991" y="1666"/>
                  </a:cubicBezTo>
                  <a:lnTo>
                    <a:pt x="1841" y="1666"/>
                  </a:lnTo>
                  <a:cubicBezTo>
                    <a:pt x="2075" y="1666"/>
                    <a:pt x="2262" y="1475"/>
                    <a:pt x="2262" y="1241"/>
                  </a:cubicBezTo>
                  <a:lnTo>
                    <a:pt x="2262" y="648"/>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67" name="Google Shape;1067;p55"/>
            <p:cNvSpPr/>
            <p:nvPr/>
          </p:nvSpPr>
          <p:spPr>
            <a:xfrm>
              <a:off x="7372125" y="1606575"/>
              <a:ext cx="148600" cy="84925"/>
            </a:xfrm>
            <a:custGeom>
              <a:rect b="b" l="l" r="r" t="t"/>
              <a:pathLst>
                <a:path extrusionOk="0" h="3397" w="5944">
                  <a:moveTo>
                    <a:pt x="2701" y="565"/>
                  </a:moveTo>
                  <a:cubicBezTo>
                    <a:pt x="2937" y="565"/>
                    <a:pt x="3128" y="758"/>
                    <a:pt x="3128" y="991"/>
                  </a:cubicBezTo>
                  <a:cubicBezTo>
                    <a:pt x="3128" y="1228"/>
                    <a:pt x="2937" y="1416"/>
                    <a:pt x="2702" y="1416"/>
                  </a:cubicBezTo>
                  <a:cubicBezTo>
                    <a:pt x="2697" y="1416"/>
                    <a:pt x="2692" y="1416"/>
                    <a:pt x="2687" y="1416"/>
                  </a:cubicBezTo>
                  <a:lnTo>
                    <a:pt x="991" y="1416"/>
                  </a:lnTo>
                  <a:cubicBezTo>
                    <a:pt x="761" y="1408"/>
                    <a:pt x="582" y="1221"/>
                    <a:pt x="582" y="991"/>
                  </a:cubicBezTo>
                  <a:cubicBezTo>
                    <a:pt x="582" y="761"/>
                    <a:pt x="761" y="574"/>
                    <a:pt x="991" y="566"/>
                  </a:cubicBezTo>
                  <a:lnTo>
                    <a:pt x="2687" y="566"/>
                  </a:lnTo>
                  <a:cubicBezTo>
                    <a:pt x="2692" y="566"/>
                    <a:pt x="2697" y="565"/>
                    <a:pt x="2701" y="565"/>
                  </a:cubicBezTo>
                  <a:close/>
                  <a:moveTo>
                    <a:pt x="5238" y="1981"/>
                  </a:moveTo>
                  <a:cubicBezTo>
                    <a:pt x="5472" y="1981"/>
                    <a:pt x="5659" y="2172"/>
                    <a:pt x="5659" y="2406"/>
                  </a:cubicBezTo>
                  <a:cubicBezTo>
                    <a:pt x="5659" y="2640"/>
                    <a:pt x="5472" y="2831"/>
                    <a:pt x="5238" y="2831"/>
                  </a:cubicBezTo>
                  <a:lnTo>
                    <a:pt x="991" y="2831"/>
                  </a:lnTo>
                  <a:cubicBezTo>
                    <a:pt x="757" y="2831"/>
                    <a:pt x="566" y="2640"/>
                    <a:pt x="566" y="2406"/>
                  </a:cubicBezTo>
                  <a:cubicBezTo>
                    <a:pt x="566" y="2172"/>
                    <a:pt x="757" y="1981"/>
                    <a:pt x="991" y="1981"/>
                  </a:cubicBezTo>
                  <a:close/>
                  <a:moveTo>
                    <a:pt x="1" y="0"/>
                  </a:moveTo>
                  <a:lnTo>
                    <a:pt x="1" y="3397"/>
                  </a:lnTo>
                  <a:lnTo>
                    <a:pt x="5944" y="3397"/>
                  </a:lnTo>
                  <a:lnTo>
                    <a:pt x="5944"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68" name="Google Shape;1068;p55"/>
            <p:cNvSpPr/>
            <p:nvPr/>
          </p:nvSpPr>
          <p:spPr>
            <a:xfrm>
              <a:off x="7308475" y="1443850"/>
              <a:ext cx="275900" cy="307700"/>
            </a:xfrm>
            <a:custGeom>
              <a:rect b="b" l="l" r="r" t="t"/>
              <a:pathLst>
                <a:path extrusionOk="0" h="12308" w="11036">
                  <a:moveTo>
                    <a:pt x="6450" y="1416"/>
                  </a:moveTo>
                  <a:cubicBezTo>
                    <a:pt x="6489" y="1416"/>
                    <a:pt x="6528" y="1420"/>
                    <a:pt x="6567" y="1432"/>
                  </a:cubicBezTo>
                  <a:lnTo>
                    <a:pt x="9106" y="2157"/>
                  </a:lnTo>
                  <a:cubicBezTo>
                    <a:pt x="9410" y="2243"/>
                    <a:pt x="9620" y="2524"/>
                    <a:pt x="9620" y="2840"/>
                  </a:cubicBezTo>
                  <a:lnTo>
                    <a:pt x="9620" y="3538"/>
                  </a:lnTo>
                  <a:cubicBezTo>
                    <a:pt x="9620" y="4240"/>
                    <a:pt x="9051" y="4809"/>
                    <a:pt x="8349" y="4809"/>
                  </a:cubicBezTo>
                  <a:lnTo>
                    <a:pt x="7499" y="4809"/>
                  </a:lnTo>
                  <a:cubicBezTo>
                    <a:pt x="6481" y="4809"/>
                    <a:pt x="5658" y="3986"/>
                    <a:pt x="5658" y="2972"/>
                  </a:cubicBezTo>
                  <a:lnTo>
                    <a:pt x="5658" y="2208"/>
                  </a:lnTo>
                  <a:cubicBezTo>
                    <a:pt x="5658" y="1771"/>
                    <a:pt x="6013" y="1416"/>
                    <a:pt x="6450" y="1416"/>
                  </a:cubicBezTo>
                  <a:close/>
                  <a:moveTo>
                    <a:pt x="8915" y="5659"/>
                  </a:moveTo>
                  <a:cubicBezTo>
                    <a:pt x="9149" y="5659"/>
                    <a:pt x="9340" y="5850"/>
                    <a:pt x="9340" y="6084"/>
                  </a:cubicBezTo>
                  <a:lnTo>
                    <a:pt x="9340" y="10327"/>
                  </a:lnTo>
                  <a:cubicBezTo>
                    <a:pt x="9340" y="10561"/>
                    <a:pt x="9149" y="10752"/>
                    <a:pt x="8915" y="10752"/>
                  </a:cubicBezTo>
                  <a:lnTo>
                    <a:pt x="2122" y="10752"/>
                  </a:lnTo>
                  <a:cubicBezTo>
                    <a:pt x="1888" y="10752"/>
                    <a:pt x="1696" y="10561"/>
                    <a:pt x="1696" y="10327"/>
                  </a:cubicBezTo>
                  <a:lnTo>
                    <a:pt x="1696" y="6084"/>
                  </a:lnTo>
                  <a:cubicBezTo>
                    <a:pt x="1696" y="5850"/>
                    <a:pt x="1888" y="5659"/>
                    <a:pt x="2122" y="5659"/>
                  </a:cubicBezTo>
                  <a:close/>
                  <a:moveTo>
                    <a:pt x="2687" y="1"/>
                  </a:moveTo>
                  <a:cubicBezTo>
                    <a:pt x="2597" y="1"/>
                    <a:pt x="2508" y="32"/>
                    <a:pt x="2433" y="87"/>
                  </a:cubicBezTo>
                  <a:lnTo>
                    <a:pt x="511" y="1530"/>
                  </a:lnTo>
                  <a:cubicBezTo>
                    <a:pt x="191" y="1767"/>
                    <a:pt x="0" y="2146"/>
                    <a:pt x="0" y="2547"/>
                  </a:cubicBezTo>
                  <a:lnTo>
                    <a:pt x="0" y="11037"/>
                  </a:lnTo>
                  <a:cubicBezTo>
                    <a:pt x="0" y="11739"/>
                    <a:pt x="569" y="12308"/>
                    <a:pt x="1275" y="12308"/>
                  </a:cubicBezTo>
                  <a:lnTo>
                    <a:pt x="9765" y="12308"/>
                  </a:lnTo>
                  <a:cubicBezTo>
                    <a:pt x="10467" y="12308"/>
                    <a:pt x="11036" y="11739"/>
                    <a:pt x="11036" y="11037"/>
                  </a:cubicBezTo>
                  <a:lnTo>
                    <a:pt x="11036" y="2840"/>
                  </a:lnTo>
                  <a:cubicBezTo>
                    <a:pt x="11032" y="1892"/>
                    <a:pt x="10404" y="1058"/>
                    <a:pt x="9496" y="796"/>
                  </a:cubicBezTo>
                  <a:lnTo>
                    <a:pt x="6766" y="16"/>
                  </a:lnTo>
                  <a:cubicBezTo>
                    <a:pt x="6731" y="5"/>
                    <a:pt x="6688" y="1"/>
                    <a:pt x="6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69" name="Google Shape;1069;p55"/>
            <p:cNvSpPr/>
            <p:nvPr/>
          </p:nvSpPr>
          <p:spPr>
            <a:xfrm>
              <a:off x="7365000" y="1383700"/>
              <a:ext cx="120325" cy="40775"/>
            </a:xfrm>
            <a:custGeom>
              <a:rect b="b" l="l" r="r" t="t"/>
              <a:pathLst>
                <a:path extrusionOk="0" h="1631" w="4813">
                  <a:moveTo>
                    <a:pt x="426" y="1"/>
                  </a:moveTo>
                  <a:cubicBezTo>
                    <a:pt x="192" y="1"/>
                    <a:pt x="5" y="192"/>
                    <a:pt x="1" y="426"/>
                  </a:cubicBezTo>
                  <a:lnTo>
                    <a:pt x="1" y="1631"/>
                  </a:lnTo>
                  <a:cubicBezTo>
                    <a:pt x="137" y="1584"/>
                    <a:pt x="282" y="1557"/>
                    <a:pt x="426" y="1557"/>
                  </a:cubicBezTo>
                  <a:lnTo>
                    <a:pt x="4388" y="1557"/>
                  </a:lnTo>
                  <a:cubicBezTo>
                    <a:pt x="4509" y="1557"/>
                    <a:pt x="4626" y="1572"/>
                    <a:pt x="4739" y="1607"/>
                  </a:cubicBezTo>
                  <a:lnTo>
                    <a:pt x="4813" y="1627"/>
                  </a:lnTo>
                  <a:lnTo>
                    <a:pt x="4813" y="426"/>
                  </a:lnTo>
                  <a:cubicBezTo>
                    <a:pt x="4813" y="192"/>
                    <a:pt x="4622" y="1"/>
                    <a:pt x="4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1070" name="Google Shape;1070;p55"/>
          <p:cNvGrpSpPr/>
          <p:nvPr/>
        </p:nvGrpSpPr>
        <p:grpSpPr>
          <a:xfrm>
            <a:off x="6599488" y="2174775"/>
            <a:ext cx="290525" cy="367900"/>
            <a:chOff x="6682300" y="1383725"/>
            <a:chExt cx="290525" cy="367900"/>
          </a:xfrm>
        </p:grpSpPr>
        <p:sp>
          <p:nvSpPr>
            <p:cNvPr id="1071" name="Google Shape;1071;p55"/>
            <p:cNvSpPr/>
            <p:nvPr/>
          </p:nvSpPr>
          <p:spPr>
            <a:xfrm>
              <a:off x="6838175" y="1549925"/>
              <a:ext cx="12800" cy="12800"/>
            </a:xfrm>
            <a:custGeom>
              <a:rect b="b" l="l" r="r" t="t"/>
              <a:pathLst>
                <a:path extrusionOk="0" h="512" w="512">
                  <a:moveTo>
                    <a:pt x="426" y="1"/>
                  </a:moveTo>
                  <a:cubicBezTo>
                    <a:pt x="192" y="1"/>
                    <a:pt x="1" y="192"/>
                    <a:pt x="1" y="426"/>
                  </a:cubicBezTo>
                  <a:lnTo>
                    <a:pt x="1" y="511"/>
                  </a:lnTo>
                  <a:lnTo>
                    <a:pt x="86" y="511"/>
                  </a:lnTo>
                  <a:cubicBezTo>
                    <a:pt x="320" y="511"/>
                    <a:pt x="511" y="320"/>
                    <a:pt x="511" y="86"/>
                  </a:cubicBezTo>
                  <a:lnTo>
                    <a:pt x="5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2" name="Google Shape;1072;p55"/>
            <p:cNvSpPr/>
            <p:nvPr/>
          </p:nvSpPr>
          <p:spPr>
            <a:xfrm>
              <a:off x="6682300" y="1383725"/>
              <a:ext cx="290525" cy="367900"/>
            </a:xfrm>
            <a:custGeom>
              <a:rect b="b" l="l" r="r" t="t"/>
              <a:pathLst>
                <a:path extrusionOk="0" h="14716" w="11621">
                  <a:moveTo>
                    <a:pt x="7791" y="2971"/>
                  </a:moveTo>
                  <a:cubicBezTo>
                    <a:pt x="8493" y="2975"/>
                    <a:pt x="9063" y="3541"/>
                    <a:pt x="9063" y="4246"/>
                  </a:cubicBezTo>
                  <a:lnTo>
                    <a:pt x="9067" y="10470"/>
                  </a:lnTo>
                  <a:cubicBezTo>
                    <a:pt x="9063" y="11172"/>
                    <a:pt x="8493" y="11741"/>
                    <a:pt x="7791" y="11741"/>
                  </a:cubicBezTo>
                  <a:lnTo>
                    <a:pt x="3829" y="11741"/>
                  </a:lnTo>
                  <a:cubicBezTo>
                    <a:pt x="3128" y="11741"/>
                    <a:pt x="2558" y="11172"/>
                    <a:pt x="2558" y="10470"/>
                  </a:cubicBezTo>
                  <a:lnTo>
                    <a:pt x="2558" y="4246"/>
                  </a:lnTo>
                  <a:cubicBezTo>
                    <a:pt x="2558" y="3541"/>
                    <a:pt x="3128" y="2971"/>
                    <a:pt x="3829" y="2971"/>
                  </a:cubicBezTo>
                  <a:close/>
                  <a:moveTo>
                    <a:pt x="1846" y="1"/>
                  </a:moveTo>
                  <a:cubicBezTo>
                    <a:pt x="1457" y="1"/>
                    <a:pt x="1065" y="145"/>
                    <a:pt x="757" y="448"/>
                  </a:cubicBezTo>
                  <a:cubicBezTo>
                    <a:pt x="0" y="1193"/>
                    <a:pt x="195" y="2460"/>
                    <a:pt x="1143" y="2944"/>
                  </a:cubicBezTo>
                  <a:lnTo>
                    <a:pt x="1143" y="11773"/>
                  </a:lnTo>
                  <a:cubicBezTo>
                    <a:pt x="195" y="12252"/>
                    <a:pt x="0" y="13520"/>
                    <a:pt x="757" y="14265"/>
                  </a:cubicBezTo>
                  <a:cubicBezTo>
                    <a:pt x="1065" y="14570"/>
                    <a:pt x="1458" y="14715"/>
                    <a:pt x="1847" y="14715"/>
                  </a:cubicBezTo>
                  <a:cubicBezTo>
                    <a:pt x="2411" y="14715"/>
                    <a:pt x="2967" y="14409"/>
                    <a:pt x="3245" y="13843"/>
                  </a:cubicBezTo>
                  <a:lnTo>
                    <a:pt x="8376" y="13843"/>
                  </a:lnTo>
                  <a:cubicBezTo>
                    <a:pt x="8654" y="14410"/>
                    <a:pt x="9211" y="14716"/>
                    <a:pt x="9776" y="14716"/>
                  </a:cubicBezTo>
                  <a:cubicBezTo>
                    <a:pt x="10164" y="14716"/>
                    <a:pt x="10556" y="14572"/>
                    <a:pt x="10864" y="14268"/>
                  </a:cubicBezTo>
                  <a:cubicBezTo>
                    <a:pt x="11621" y="13520"/>
                    <a:pt x="11426" y="12252"/>
                    <a:pt x="10478" y="11773"/>
                  </a:cubicBezTo>
                  <a:lnTo>
                    <a:pt x="10478" y="2944"/>
                  </a:lnTo>
                  <a:cubicBezTo>
                    <a:pt x="11426" y="2460"/>
                    <a:pt x="11621" y="1193"/>
                    <a:pt x="10864" y="448"/>
                  </a:cubicBezTo>
                  <a:cubicBezTo>
                    <a:pt x="10556" y="145"/>
                    <a:pt x="10164" y="1"/>
                    <a:pt x="9775" y="1"/>
                  </a:cubicBezTo>
                  <a:cubicBezTo>
                    <a:pt x="9210" y="1"/>
                    <a:pt x="8654" y="306"/>
                    <a:pt x="8376" y="869"/>
                  </a:cubicBezTo>
                  <a:lnTo>
                    <a:pt x="3245" y="869"/>
                  </a:lnTo>
                  <a:cubicBezTo>
                    <a:pt x="2967" y="306"/>
                    <a:pt x="2411"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3" name="Google Shape;1073;p55"/>
            <p:cNvSpPr/>
            <p:nvPr/>
          </p:nvSpPr>
          <p:spPr>
            <a:xfrm>
              <a:off x="6804150" y="1549925"/>
              <a:ext cx="12800" cy="12800"/>
            </a:xfrm>
            <a:custGeom>
              <a:rect b="b" l="l" r="r" t="t"/>
              <a:pathLst>
                <a:path extrusionOk="0" h="512" w="512">
                  <a:moveTo>
                    <a:pt x="4" y="1"/>
                  </a:moveTo>
                  <a:lnTo>
                    <a:pt x="4" y="86"/>
                  </a:lnTo>
                  <a:cubicBezTo>
                    <a:pt x="1" y="320"/>
                    <a:pt x="192" y="511"/>
                    <a:pt x="426" y="511"/>
                  </a:cubicBezTo>
                  <a:lnTo>
                    <a:pt x="511" y="511"/>
                  </a:lnTo>
                  <a:lnTo>
                    <a:pt x="511" y="426"/>
                  </a:lnTo>
                  <a:cubicBezTo>
                    <a:pt x="511" y="192"/>
                    <a:pt x="320"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4" name="Google Shape;1074;p55"/>
            <p:cNvSpPr/>
            <p:nvPr/>
          </p:nvSpPr>
          <p:spPr>
            <a:xfrm>
              <a:off x="6767400" y="1479250"/>
              <a:ext cx="120325" cy="176875"/>
            </a:xfrm>
            <a:custGeom>
              <a:rect b="b" l="l" r="r" t="t"/>
              <a:pathLst>
                <a:path extrusionOk="0" h="7075" w="4813">
                  <a:moveTo>
                    <a:pt x="3764" y="1981"/>
                  </a:moveTo>
                  <a:cubicBezTo>
                    <a:pt x="3998" y="1981"/>
                    <a:pt x="4189" y="2169"/>
                    <a:pt x="4189" y="2403"/>
                  </a:cubicBezTo>
                  <a:lnTo>
                    <a:pt x="4189" y="2913"/>
                  </a:lnTo>
                  <a:cubicBezTo>
                    <a:pt x="4189" y="3615"/>
                    <a:pt x="3619" y="4185"/>
                    <a:pt x="2913" y="4185"/>
                  </a:cubicBezTo>
                  <a:lnTo>
                    <a:pt x="2832" y="4185"/>
                  </a:lnTo>
                  <a:lnTo>
                    <a:pt x="2832" y="4668"/>
                  </a:lnTo>
                  <a:cubicBezTo>
                    <a:pt x="2832" y="4902"/>
                    <a:pt x="2640" y="5093"/>
                    <a:pt x="2406" y="5093"/>
                  </a:cubicBezTo>
                  <a:cubicBezTo>
                    <a:pt x="2172" y="5093"/>
                    <a:pt x="1981" y="4902"/>
                    <a:pt x="1981" y="4668"/>
                  </a:cubicBezTo>
                  <a:lnTo>
                    <a:pt x="1981" y="4185"/>
                  </a:lnTo>
                  <a:lnTo>
                    <a:pt x="1900" y="4185"/>
                  </a:lnTo>
                  <a:cubicBezTo>
                    <a:pt x="1194" y="4185"/>
                    <a:pt x="624" y="3615"/>
                    <a:pt x="624" y="2913"/>
                  </a:cubicBezTo>
                  <a:lnTo>
                    <a:pt x="624" y="2403"/>
                  </a:lnTo>
                  <a:cubicBezTo>
                    <a:pt x="624" y="2169"/>
                    <a:pt x="815" y="1981"/>
                    <a:pt x="1049" y="1981"/>
                  </a:cubicBezTo>
                  <a:lnTo>
                    <a:pt x="1560" y="1981"/>
                  </a:lnTo>
                  <a:cubicBezTo>
                    <a:pt x="1800" y="2198"/>
                    <a:pt x="2103" y="2306"/>
                    <a:pt x="2407" y="2306"/>
                  </a:cubicBezTo>
                  <a:cubicBezTo>
                    <a:pt x="2711" y="2306"/>
                    <a:pt x="3015" y="2198"/>
                    <a:pt x="3257" y="1981"/>
                  </a:cubicBezTo>
                  <a:close/>
                  <a:moveTo>
                    <a:pt x="425" y="0"/>
                  </a:moveTo>
                  <a:cubicBezTo>
                    <a:pt x="192" y="0"/>
                    <a:pt x="0" y="188"/>
                    <a:pt x="0" y="425"/>
                  </a:cubicBezTo>
                  <a:lnTo>
                    <a:pt x="0" y="6649"/>
                  </a:lnTo>
                  <a:cubicBezTo>
                    <a:pt x="0" y="6883"/>
                    <a:pt x="192" y="7074"/>
                    <a:pt x="425" y="7074"/>
                  </a:cubicBezTo>
                  <a:lnTo>
                    <a:pt x="4387" y="7074"/>
                  </a:lnTo>
                  <a:cubicBezTo>
                    <a:pt x="4621" y="7074"/>
                    <a:pt x="4813" y="6883"/>
                    <a:pt x="4813" y="6649"/>
                  </a:cubicBezTo>
                  <a:lnTo>
                    <a:pt x="4813" y="425"/>
                  </a:lnTo>
                  <a:cubicBezTo>
                    <a:pt x="4813" y="188"/>
                    <a:pt x="4621" y="0"/>
                    <a:pt x="4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075" name="Google Shape;1075;p55"/>
          <p:cNvSpPr/>
          <p:nvPr/>
        </p:nvSpPr>
        <p:spPr>
          <a:xfrm>
            <a:off x="4069563" y="1749500"/>
            <a:ext cx="375275" cy="240650"/>
          </a:xfrm>
          <a:custGeom>
            <a:rect b="b" l="l" r="r" t="t"/>
            <a:pathLst>
              <a:path extrusionOk="0" h="9626" w="15011">
                <a:moveTo>
                  <a:pt x="4813" y="1"/>
                </a:moveTo>
                <a:cubicBezTo>
                  <a:pt x="4310" y="1"/>
                  <a:pt x="3877" y="352"/>
                  <a:pt x="3776" y="847"/>
                </a:cubicBezTo>
                <a:cubicBezTo>
                  <a:pt x="3670" y="1338"/>
                  <a:pt x="3928" y="1834"/>
                  <a:pt x="4388" y="2033"/>
                </a:cubicBezTo>
                <a:lnTo>
                  <a:pt x="4388" y="2875"/>
                </a:lnTo>
                <a:cubicBezTo>
                  <a:pt x="3635" y="3043"/>
                  <a:pt x="3046" y="3631"/>
                  <a:pt x="2879" y="4388"/>
                </a:cubicBezTo>
                <a:lnTo>
                  <a:pt x="2036" y="4388"/>
                </a:lnTo>
                <a:cubicBezTo>
                  <a:pt x="1863" y="3995"/>
                  <a:pt x="1477" y="3750"/>
                  <a:pt x="1061" y="3750"/>
                </a:cubicBezTo>
                <a:cubicBezTo>
                  <a:pt x="990" y="3750"/>
                  <a:pt x="919" y="3757"/>
                  <a:pt x="847" y="3772"/>
                </a:cubicBezTo>
                <a:cubicBezTo>
                  <a:pt x="356" y="3877"/>
                  <a:pt x="1" y="4310"/>
                  <a:pt x="1" y="4813"/>
                </a:cubicBezTo>
                <a:cubicBezTo>
                  <a:pt x="1" y="5316"/>
                  <a:pt x="356" y="5749"/>
                  <a:pt x="847" y="5850"/>
                </a:cubicBezTo>
                <a:cubicBezTo>
                  <a:pt x="921" y="5866"/>
                  <a:pt x="995" y="5874"/>
                  <a:pt x="1068" y="5874"/>
                </a:cubicBezTo>
                <a:cubicBezTo>
                  <a:pt x="1480" y="5874"/>
                  <a:pt x="1864" y="5629"/>
                  <a:pt x="2036" y="5238"/>
                </a:cubicBezTo>
                <a:lnTo>
                  <a:pt x="2879" y="5238"/>
                </a:lnTo>
                <a:cubicBezTo>
                  <a:pt x="3046" y="5991"/>
                  <a:pt x="3635" y="6579"/>
                  <a:pt x="4388" y="6747"/>
                </a:cubicBezTo>
                <a:lnTo>
                  <a:pt x="4388" y="7589"/>
                </a:lnTo>
                <a:cubicBezTo>
                  <a:pt x="3928" y="7792"/>
                  <a:pt x="3670" y="8287"/>
                  <a:pt x="3776" y="8779"/>
                </a:cubicBezTo>
                <a:cubicBezTo>
                  <a:pt x="3877" y="9274"/>
                  <a:pt x="4310" y="9625"/>
                  <a:pt x="4813" y="9625"/>
                </a:cubicBezTo>
                <a:cubicBezTo>
                  <a:pt x="5316" y="9625"/>
                  <a:pt x="5749" y="9274"/>
                  <a:pt x="5854" y="8779"/>
                </a:cubicBezTo>
                <a:cubicBezTo>
                  <a:pt x="5955" y="8287"/>
                  <a:pt x="5698" y="7792"/>
                  <a:pt x="5238" y="7589"/>
                </a:cubicBezTo>
                <a:lnTo>
                  <a:pt x="5238" y="6747"/>
                </a:lnTo>
                <a:cubicBezTo>
                  <a:pt x="5991" y="6579"/>
                  <a:pt x="6583" y="5991"/>
                  <a:pt x="6747" y="5234"/>
                </a:cubicBezTo>
                <a:lnTo>
                  <a:pt x="7972" y="5234"/>
                </a:lnTo>
                <a:cubicBezTo>
                  <a:pt x="8139" y="5991"/>
                  <a:pt x="8728" y="6579"/>
                  <a:pt x="9485" y="6747"/>
                </a:cubicBezTo>
                <a:lnTo>
                  <a:pt x="9485" y="7589"/>
                </a:lnTo>
                <a:cubicBezTo>
                  <a:pt x="9024" y="7788"/>
                  <a:pt x="8767" y="8287"/>
                  <a:pt x="8868" y="8779"/>
                </a:cubicBezTo>
                <a:cubicBezTo>
                  <a:pt x="8974" y="9270"/>
                  <a:pt x="9407" y="9621"/>
                  <a:pt x="9910" y="9621"/>
                </a:cubicBezTo>
                <a:cubicBezTo>
                  <a:pt x="10413" y="9621"/>
                  <a:pt x="10846" y="9270"/>
                  <a:pt x="10947" y="8779"/>
                </a:cubicBezTo>
                <a:cubicBezTo>
                  <a:pt x="11048" y="8287"/>
                  <a:pt x="10795" y="7788"/>
                  <a:pt x="10335" y="7589"/>
                </a:cubicBezTo>
                <a:lnTo>
                  <a:pt x="10335" y="6747"/>
                </a:lnTo>
                <a:cubicBezTo>
                  <a:pt x="11087" y="6579"/>
                  <a:pt x="11676" y="5991"/>
                  <a:pt x="11844" y="5234"/>
                </a:cubicBezTo>
                <a:lnTo>
                  <a:pt x="12686" y="5234"/>
                </a:lnTo>
                <a:cubicBezTo>
                  <a:pt x="12868" y="5653"/>
                  <a:pt x="13264" y="5872"/>
                  <a:pt x="13662" y="5872"/>
                </a:cubicBezTo>
                <a:cubicBezTo>
                  <a:pt x="13997" y="5872"/>
                  <a:pt x="14334" y="5717"/>
                  <a:pt x="14546" y="5394"/>
                </a:cubicBezTo>
                <a:cubicBezTo>
                  <a:pt x="15010" y="4688"/>
                  <a:pt x="14503" y="3752"/>
                  <a:pt x="13661" y="3752"/>
                </a:cubicBezTo>
                <a:cubicBezTo>
                  <a:pt x="13658" y="3752"/>
                  <a:pt x="13655" y="3752"/>
                  <a:pt x="13651" y="3752"/>
                </a:cubicBezTo>
                <a:cubicBezTo>
                  <a:pt x="13234" y="3752"/>
                  <a:pt x="12852" y="4001"/>
                  <a:pt x="12686" y="4388"/>
                </a:cubicBezTo>
                <a:lnTo>
                  <a:pt x="11844" y="4388"/>
                </a:lnTo>
                <a:cubicBezTo>
                  <a:pt x="11676" y="3631"/>
                  <a:pt x="11087" y="3043"/>
                  <a:pt x="10335" y="2875"/>
                </a:cubicBezTo>
                <a:lnTo>
                  <a:pt x="10335" y="2033"/>
                </a:lnTo>
                <a:cubicBezTo>
                  <a:pt x="10795" y="1834"/>
                  <a:pt x="11048" y="1338"/>
                  <a:pt x="10947" y="847"/>
                </a:cubicBezTo>
                <a:cubicBezTo>
                  <a:pt x="10846" y="352"/>
                  <a:pt x="10413" y="1"/>
                  <a:pt x="9910" y="1"/>
                </a:cubicBezTo>
                <a:cubicBezTo>
                  <a:pt x="9407" y="1"/>
                  <a:pt x="8974" y="352"/>
                  <a:pt x="8868" y="847"/>
                </a:cubicBezTo>
                <a:cubicBezTo>
                  <a:pt x="8767" y="1338"/>
                  <a:pt x="9024" y="1834"/>
                  <a:pt x="9485" y="2033"/>
                </a:cubicBezTo>
                <a:lnTo>
                  <a:pt x="9485" y="2875"/>
                </a:lnTo>
                <a:cubicBezTo>
                  <a:pt x="8728" y="3043"/>
                  <a:pt x="8139" y="3631"/>
                  <a:pt x="7972" y="4388"/>
                </a:cubicBezTo>
                <a:lnTo>
                  <a:pt x="6747" y="4388"/>
                </a:lnTo>
                <a:cubicBezTo>
                  <a:pt x="6583" y="3631"/>
                  <a:pt x="5991" y="3043"/>
                  <a:pt x="5238" y="2875"/>
                </a:cubicBezTo>
                <a:lnTo>
                  <a:pt x="5238" y="2033"/>
                </a:lnTo>
                <a:cubicBezTo>
                  <a:pt x="5698" y="1834"/>
                  <a:pt x="5955" y="1338"/>
                  <a:pt x="5850" y="847"/>
                </a:cubicBezTo>
                <a:cubicBezTo>
                  <a:pt x="5749" y="352"/>
                  <a:pt x="5316" y="1"/>
                  <a:pt x="4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076" name="Google Shape;1076;p55"/>
          <p:cNvGrpSpPr/>
          <p:nvPr/>
        </p:nvGrpSpPr>
        <p:grpSpPr>
          <a:xfrm>
            <a:off x="3460800" y="1653950"/>
            <a:ext cx="367850" cy="336075"/>
            <a:chOff x="3529275" y="862900"/>
            <a:chExt cx="367850" cy="336075"/>
          </a:xfrm>
        </p:grpSpPr>
        <p:sp>
          <p:nvSpPr>
            <p:cNvPr id="1077" name="Google Shape;1077;p55"/>
            <p:cNvSpPr/>
            <p:nvPr/>
          </p:nvSpPr>
          <p:spPr>
            <a:xfrm>
              <a:off x="3773775" y="862900"/>
              <a:ext cx="49075" cy="67025"/>
            </a:xfrm>
            <a:custGeom>
              <a:rect b="b" l="l" r="r" t="t"/>
              <a:pathLst>
                <a:path extrusionOk="0" h="2681" w="1963">
                  <a:moveTo>
                    <a:pt x="973" y="1"/>
                  </a:moveTo>
                  <a:cubicBezTo>
                    <a:pt x="500" y="1"/>
                    <a:pt x="89" y="336"/>
                    <a:pt x="1" y="808"/>
                  </a:cubicBezTo>
                  <a:cubicBezTo>
                    <a:pt x="258" y="953"/>
                    <a:pt x="492" y="1136"/>
                    <a:pt x="699" y="1351"/>
                  </a:cubicBezTo>
                  <a:lnTo>
                    <a:pt x="1962" y="2680"/>
                  </a:lnTo>
                  <a:lnTo>
                    <a:pt x="1962" y="996"/>
                  </a:lnTo>
                  <a:cubicBezTo>
                    <a:pt x="1962" y="481"/>
                    <a:pt x="1576" y="52"/>
                    <a:pt x="1065" y="5"/>
                  </a:cubicBezTo>
                  <a:cubicBezTo>
                    <a:pt x="1034" y="2"/>
                    <a:pt x="1004" y="1"/>
                    <a:pt x="9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8" name="Google Shape;1078;p55"/>
            <p:cNvSpPr/>
            <p:nvPr/>
          </p:nvSpPr>
          <p:spPr>
            <a:xfrm>
              <a:off x="3603475" y="862900"/>
              <a:ext cx="49150" cy="67025"/>
            </a:xfrm>
            <a:custGeom>
              <a:rect b="b" l="l" r="r" t="t"/>
              <a:pathLst>
                <a:path extrusionOk="0" h="2681" w="1966">
                  <a:moveTo>
                    <a:pt x="993" y="1"/>
                  </a:moveTo>
                  <a:cubicBezTo>
                    <a:pt x="962" y="1"/>
                    <a:pt x="932" y="2"/>
                    <a:pt x="901" y="5"/>
                  </a:cubicBezTo>
                  <a:cubicBezTo>
                    <a:pt x="390" y="52"/>
                    <a:pt x="0" y="481"/>
                    <a:pt x="4" y="996"/>
                  </a:cubicBezTo>
                  <a:lnTo>
                    <a:pt x="4" y="2680"/>
                  </a:lnTo>
                  <a:lnTo>
                    <a:pt x="1268" y="1351"/>
                  </a:lnTo>
                  <a:cubicBezTo>
                    <a:pt x="1470" y="1136"/>
                    <a:pt x="1708" y="953"/>
                    <a:pt x="1966" y="808"/>
                  </a:cubicBezTo>
                  <a:cubicBezTo>
                    <a:pt x="1878" y="336"/>
                    <a:pt x="1463" y="1"/>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9" name="Google Shape;1079;p55"/>
            <p:cNvSpPr/>
            <p:nvPr/>
          </p:nvSpPr>
          <p:spPr>
            <a:xfrm>
              <a:off x="3529275" y="1092900"/>
              <a:ext cx="102600" cy="106075"/>
            </a:xfrm>
            <a:custGeom>
              <a:rect b="b" l="l" r="r" t="t"/>
              <a:pathLst>
                <a:path extrusionOk="0" h="4243" w="4104">
                  <a:moveTo>
                    <a:pt x="1771" y="0"/>
                  </a:moveTo>
                  <a:cubicBezTo>
                    <a:pt x="792" y="0"/>
                    <a:pt x="1" y="792"/>
                    <a:pt x="1" y="1767"/>
                  </a:cubicBezTo>
                  <a:lnTo>
                    <a:pt x="1" y="2477"/>
                  </a:lnTo>
                  <a:cubicBezTo>
                    <a:pt x="1" y="3327"/>
                    <a:pt x="609" y="4056"/>
                    <a:pt x="1444" y="4212"/>
                  </a:cubicBezTo>
                  <a:cubicBezTo>
                    <a:pt x="1553" y="4232"/>
                    <a:pt x="1662" y="4242"/>
                    <a:pt x="1770" y="4242"/>
                  </a:cubicBezTo>
                  <a:cubicBezTo>
                    <a:pt x="2490" y="4242"/>
                    <a:pt x="3153" y="3804"/>
                    <a:pt x="3421" y="3112"/>
                  </a:cubicBezTo>
                  <a:lnTo>
                    <a:pt x="4103" y="3112"/>
                  </a:lnTo>
                  <a:lnTo>
                    <a:pt x="4103" y="219"/>
                  </a:lnTo>
                  <a:lnTo>
                    <a:pt x="3389" y="792"/>
                  </a:lnTo>
                  <a:cubicBezTo>
                    <a:pt x="3152" y="308"/>
                    <a:pt x="2660" y="0"/>
                    <a:pt x="21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0" name="Google Shape;1080;p55"/>
            <p:cNvSpPr/>
            <p:nvPr/>
          </p:nvSpPr>
          <p:spPr>
            <a:xfrm>
              <a:off x="3794550" y="1092900"/>
              <a:ext cx="102575" cy="106075"/>
            </a:xfrm>
            <a:custGeom>
              <a:rect b="b" l="l" r="r" t="t"/>
              <a:pathLst>
                <a:path extrusionOk="0" h="4243" w="4103">
                  <a:moveTo>
                    <a:pt x="1981" y="0"/>
                  </a:moveTo>
                  <a:cubicBezTo>
                    <a:pt x="1439" y="0"/>
                    <a:pt x="952" y="305"/>
                    <a:pt x="714" y="788"/>
                  </a:cubicBezTo>
                  <a:lnTo>
                    <a:pt x="0" y="219"/>
                  </a:lnTo>
                  <a:lnTo>
                    <a:pt x="0" y="3112"/>
                  </a:lnTo>
                  <a:lnTo>
                    <a:pt x="683" y="3112"/>
                  </a:lnTo>
                  <a:cubicBezTo>
                    <a:pt x="951" y="3804"/>
                    <a:pt x="1611" y="4242"/>
                    <a:pt x="2330" y="4242"/>
                  </a:cubicBezTo>
                  <a:cubicBezTo>
                    <a:pt x="2437" y="4242"/>
                    <a:pt x="2547" y="4232"/>
                    <a:pt x="2656" y="4212"/>
                  </a:cubicBezTo>
                  <a:cubicBezTo>
                    <a:pt x="3494" y="4056"/>
                    <a:pt x="4099" y="3327"/>
                    <a:pt x="4103" y="2477"/>
                  </a:cubicBezTo>
                  <a:lnTo>
                    <a:pt x="4103" y="1767"/>
                  </a:lnTo>
                  <a:cubicBezTo>
                    <a:pt x="4099" y="792"/>
                    <a:pt x="3311"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1" name="Google Shape;1081;p55"/>
            <p:cNvSpPr/>
            <p:nvPr/>
          </p:nvSpPr>
          <p:spPr>
            <a:xfrm>
              <a:off x="3653000" y="1036250"/>
              <a:ext cx="120425" cy="155725"/>
            </a:xfrm>
            <a:custGeom>
              <a:rect b="b" l="l" r="r" t="t"/>
              <a:pathLst>
                <a:path extrusionOk="0" h="6229" w="4817">
                  <a:moveTo>
                    <a:pt x="2972" y="1841"/>
                  </a:moveTo>
                  <a:cubicBezTo>
                    <a:pt x="3206" y="1841"/>
                    <a:pt x="3397" y="2032"/>
                    <a:pt x="3397" y="2266"/>
                  </a:cubicBezTo>
                  <a:cubicBezTo>
                    <a:pt x="3397" y="2500"/>
                    <a:pt x="3206" y="2691"/>
                    <a:pt x="2972" y="2691"/>
                  </a:cubicBezTo>
                  <a:lnTo>
                    <a:pt x="1841" y="2691"/>
                  </a:lnTo>
                  <a:cubicBezTo>
                    <a:pt x="1607" y="2691"/>
                    <a:pt x="1416" y="2500"/>
                    <a:pt x="1416" y="2266"/>
                  </a:cubicBezTo>
                  <a:cubicBezTo>
                    <a:pt x="1416" y="2032"/>
                    <a:pt x="1607" y="1841"/>
                    <a:pt x="1841" y="1841"/>
                  </a:cubicBezTo>
                  <a:close/>
                  <a:moveTo>
                    <a:pt x="3537" y="3538"/>
                  </a:moveTo>
                  <a:cubicBezTo>
                    <a:pt x="3771" y="3538"/>
                    <a:pt x="3962" y="3729"/>
                    <a:pt x="3962" y="3963"/>
                  </a:cubicBezTo>
                  <a:cubicBezTo>
                    <a:pt x="3962" y="4197"/>
                    <a:pt x="3771" y="4388"/>
                    <a:pt x="3537" y="4388"/>
                  </a:cubicBezTo>
                  <a:lnTo>
                    <a:pt x="1275" y="4388"/>
                  </a:lnTo>
                  <a:cubicBezTo>
                    <a:pt x="1041" y="4388"/>
                    <a:pt x="850" y="4197"/>
                    <a:pt x="850" y="3963"/>
                  </a:cubicBezTo>
                  <a:cubicBezTo>
                    <a:pt x="850" y="3729"/>
                    <a:pt x="1041" y="3538"/>
                    <a:pt x="1275" y="3538"/>
                  </a:cubicBezTo>
                  <a:close/>
                  <a:moveTo>
                    <a:pt x="1556" y="1"/>
                  </a:moveTo>
                  <a:cubicBezTo>
                    <a:pt x="1435" y="1"/>
                    <a:pt x="1318" y="55"/>
                    <a:pt x="1236" y="149"/>
                  </a:cubicBezTo>
                  <a:lnTo>
                    <a:pt x="0" y="1561"/>
                  </a:lnTo>
                  <a:lnTo>
                    <a:pt x="0" y="5640"/>
                  </a:lnTo>
                  <a:lnTo>
                    <a:pt x="1084" y="6182"/>
                  </a:lnTo>
                  <a:cubicBezTo>
                    <a:pt x="1143" y="6213"/>
                    <a:pt x="1209" y="6224"/>
                    <a:pt x="1275" y="6228"/>
                  </a:cubicBezTo>
                  <a:lnTo>
                    <a:pt x="3537" y="6228"/>
                  </a:lnTo>
                  <a:cubicBezTo>
                    <a:pt x="3603" y="6224"/>
                    <a:pt x="3670" y="6213"/>
                    <a:pt x="3728" y="6182"/>
                  </a:cubicBezTo>
                  <a:lnTo>
                    <a:pt x="4816" y="5640"/>
                  </a:lnTo>
                  <a:lnTo>
                    <a:pt x="4816" y="1561"/>
                  </a:lnTo>
                  <a:lnTo>
                    <a:pt x="3576" y="145"/>
                  </a:lnTo>
                  <a:cubicBezTo>
                    <a:pt x="3494" y="55"/>
                    <a:pt x="3377" y="1"/>
                    <a:pt x="3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2" name="Google Shape;1082;p55"/>
            <p:cNvSpPr/>
            <p:nvPr/>
          </p:nvSpPr>
          <p:spPr>
            <a:xfrm>
              <a:off x="3589325" y="894900"/>
              <a:ext cx="247650" cy="188475"/>
            </a:xfrm>
            <a:custGeom>
              <a:rect b="b" l="l" r="r" t="t"/>
              <a:pathLst>
                <a:path extrusionOk="0" h="7539" w="9906">
                  <a:moveTo>
                    <a:pt x="3982" y="0"/>
                  </a:moveTo>
                  <a:cubicBezTo>
                    <a:pt x="3401" y="0"/>
                    <a:pt x="2848" y="238"/>
                    <a:pt x="2446" y="659"/>
                  </a:cubicBezTo>
                  <a:lnTo>
                    <a:pt x="586" y="2613"/>
                  </a:lnTo>
                  <a:cubicBezTo>
                    <a:pt x="211" y="3007"/>
                    <a:pt x="1" y="3529"/>
                    <a:pt x="1" y="4075"/>
                  </a:cubicBezTo>
                  <a:lnTo>
                    <a:pt x="1" y="7090"/>
                  </a:lnTo>
                  <a:cubicBezTo>
                    <a:pt x="399" y="7140"/>
                    <a:pt x="777" y="7296"/>
                    <a:pt x="1093" y="7538"/>
                  </a:cubicBezTo>
                  <a:lnTo>
                    <a:pt x="1241" y="7421"/>
                  </a:lnTo>
                  <a:lnTo>
                    <a:pt x="3148" y="5241"/>
                  </a:lnTo>
                  <a:cubicBezTo>
                    <a:pt x="3390" y="4964"/>
                    <a:pt x="3737" y="4809"/>
                    <a:pt x="4107" y="4809"/>
                  </a:cubicBezTo>
                  <a:lnTo>
                    <a:pt x="5803" y="4809"/>
                  </a:lnTo>
                  <a:cubicBezTo>
                    <a:pt x="6170" y="4809"/>
                    <a:pt x="6517" y="4964"/>
                    <a:pt x="6759" y="5241"/>
                  </a:cubicBezTo>
                  <a:lnTo>
                    <a:pt x="8666" y="7421"/>
                  </a:lnTo>
                  <a:lnTo>
                    <a:pt x="8810" y="7538"/>
                  </a:lnTo>
                  <a:cubicBezTo>
                    <a:pt x="9130" y="7293"/>
                    <a:pt x="9508" y="7137"/>
                    <a:pt x="9906" y="7090"/>
                  </a:cubicBezTo>
                  <a:lnTo>
                    <a:pt x="9906" y="4071"/>
                  </a:lnTo>
                  <a:cubicBezTo>
                    <a:pt x="9906" y="3526"/>
                    <a:pt x="9695" y="3003"/>
                    <a:pt x="9321" y="2609"/>
                  </a:cubicBezTo>
                  <a:lnTo>
                    <a:pt x="7461" y="659"/>
                  </a:lnTo>
                  <a:cubicBezTo>
                    <a:pt x="7059" y="238"/>
                    <a:pt x="6505" y="0"/>
                    <a:pt x="5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83" name="Google Shape;1083;p55"/>
          <p:cNvGrpSpPr/>
          <p:nvPr/>
        </p:nvGrpSpPr>
        <p:grpSpPr>
          <a:xfrm>
            <a:off x="1034325" y="1622200"/>
            <a:ext cx="304875" cy="367850"/>
            <a:chOff x="1098275" y="831150"/>
            <a:chExt cx="304875" cy="367850"/>
          </a:xfrm>
        </p:grpSpPr>
        <p:sp>
          <p:nvSpPr>
            <p:cNvPr id="1084" name="Google Shape;1084;p55"/>
            <p:cNvSpPr/>
            <p:nvPr/>
          </p:nvSpPr>
          <p:spPr>
            <a:xfrm>
              <a:off x="1126950" y="1032750"/>
              <a:ext cx="77800" cy="77825"/>
            </a:xfrm>
            <a:custGeom>
              <a:rect b="b" l="l" r="r" t="t"/>
              <a:pathLst>
                <a:path extrusionOk="0" h="3113" w="3112">
                  <a:moveTo>
                    <a:pt x="0" y="0"/>
                  </a:moveTo>
                  <a:lnTo>
                    <a:pt x="0" y="1556"/>
                  </a:lnTo>
                  <a:cubicBezTo>
                    <a:pt x="0" y="2414"/>
                    <a:pt x="698" y="3112"/>
                    <a:pt x="1556" y="3112"/>
                  </a:cubicBezTo>
                  <a:cubicBezTo>
                    <a:pt x="2414" y="3112"/>
                    <a:pt x="3108" y="2414"/>
                    <a:pt x="3112" y="1556"/>
                  </a:cubicBezTo>
                  <a:lnTo>
                    <a:pt x="31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5" name="Google Shape;1085;p55"/>
            <p:cNvSpPr/>
            <p:nvPr/>
          </p:nvSpPr>
          <p:spPr>
            <a:xfrm>
              <a:off x="1296675" y="1032750"/>
              <a:ext cx="77825" cy="77825"/>
            </a:xfrm>
            <a:custGeom>
              <a:rect b="b" l="l" r="r" t="t"/>
              <a:pathLst>
                <a:path extrusionOk="0" h="3113" w="3113">
                  <a:moveTo>
                    <a:pt x="0" y="0"/>
                  </a:moveTo>
                  <a:lnTo>
                    <a:pt x="0" y="1556"/>
                  </a:lnTo>
                  <a:cubicBezTo>
                    <a:pt x="4" y="2414"/>
                    <a:pt x="698" y="3112"/>
                    <a:pt x="1556" y="3112"/>
                  </a:cubicBezTo>
                  <a:cubicBezTo>
                    <a:pt x="2414" y="3112"/>
                    <a:pt x="3112" y="2414"/>
                    <a:pt x="3112" y="1556"/>
                  </a:cubicBezTo>
                  <a:lnTo>
                    <a:pt x="31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6" name="Google Shape;1086;p55"/>
            <p:cNvSpPr/>
            <p:nvPr/>
          </p:nvSpPr>
          <p:spPr>
            <a:xfrm>
              <a:off x="1098275" y="831150"/>
              <a:ext cx="304875" cy="367850"/>
            </a:xfrm>
            <a:custGeom>
              <a:rect b="b" l="l" r="r" t="t"/>
              <a:pathLst>
                <a:path extrusionOk="0" h="14714" w="12195">
                  <a:moveTo>
                    <a:pt x="5604" y="0"/>
                  </a:moveTo>
                  <a:cubicBezTo>
                    <a:pt x="5015" y="0"/>
                    <a:pt x="4544" y="476"/>
                    <a:pt x="4544" y="1061"/>
                  </a:cubicBezTo>
                  <a:cubicBezTo>
                    <a:pt x="4544" y="1646"/>
                    <a:pt x="5015" y="2121"/>
                    <a:pt x="5604" y="2121"/>
                  </a:cubicBezTo>
                  <a:lnTo>
                    <a:pt x="5674" y="2121"/>
                  </a:lnTo>
                  <a:lnTo>
                    <a:pt x="5674" y="5592"/>
                  </a:lnTo>
                  <a:cubicBezTo>
                    <a:pt x="5312" y="5721"/>
                    <a:pt x="5027" y="6005"/>
                    <a:pt x="4898" y="6368"/>
                  </a:cubicBezTo>
                  <a:lnTo>
                    <a:pt x="4259" y="6368"/>
                  </a:lnTo>
                  <a:lnTo>
                    <a:pt x="4259" y="3256"/>
                  </a:lnTo>
                  <a:lnTo>
                    <a:pt x="4399" y="3256"/>
                  </a:lnTo>
                  <a:cubicBezTo>
                    <a:pt x="4633" y="3256"/>
                    <a:pt x="4824" y="3065"/>
                    <a:pt x="4824" y="2831"/>
                  </a:cubicBezTo>
                  <a:cubicBezTo>
                    <a:pt x="4824" y="2593"/>
                    <a:pt x="4633" y="2406"/>
                    <a:pt x="4399" y="2406"/>
                  </a:cubicBezTo>
                  <a:lnTo>
                    <a:pt x="1007" y="2406"/>
                  </a:lnTo>
                  <a:cubicBezTo>
                    <a:pt x="769" y="2406"/>
                    <a:pt x="582" y="2593"/>
                    <a:pt x="582" y="2831"/>
                  </a:cubicBezTo>
                  <a:cubicBezTo>
                    <a:pt x="582" y="3065"/>
                    <a:pt x="769" y="3256"/>
                    <a:pt x="1007" y="3256"/>
                  </a:cubicBezTo>
                  <a:lnTo>
                    <a:pt x="1147" y="3256"/>
                  </a:lnTo>
                  <a:lnTo>
                    <a:pt x="1147" y="3677"/>
                  </a:lnTo>
                  <a:lnTo>
                    <a:pt x="2278" y="3677"/>
                  </a:lnTo>
                  <a:cubicBezTo>
                    <a:pt x="2512" y="3677"/>
                    <a:pt x="2703" y="3868"/>
                    <a:pt x="2703" y="4102"/>
                  </a:cubicBezTo>
                  <a:cubicBezTo>
                    <a:pt x="2703" y="4336"/>
                    <a:pt x="2512" y="4527"/>
                    <a:pt x="2278" y="4527"/>
                  </a:cubicBezTo>
                  <a:lnTo>
                    <a:pt x="1147" y="4527"/>
                  </a:lnTo>
                  <a:lnTo>
                    <a:pt x="1147" y="4952"/>
                  </a:lnTo>
                  <a:lnTo>
                    <a:pt x="2278" y="4952"/>
                  </a:lnTo>
                  <a:cubicBezTo>
                    <a:pt x="2512" y="4952"/>
                    <a:pt x="2703" y="5140"/>
                    <a:pt x="2703" y="5378"/>
                  </a:cubicBezTo>
                  <a:cubicBezTo>
                    <a:pt x="2703" y="5612"/>
                    <a:pt x="2512" y="5803"/>
                    <a:pt x="2278" y="5803"/>
                  </a:cubicBezTo>
                  <a:lnTo>
                    <a:pt x="1147" y="5803"/>
                  </a:lnTo>
                  <a:lnTo>
                    <a:pt x="1147" y="6368"/>
                  </a:lnTo>
                  <a:lnTo>
                    <a:pt x="437" y="6368"/>
                  </a:lnTo>
                  <a:cubicBezTo>
                    <a:pt x="433" y="6368"/>
                    <a:pt x="428" y="6368"/>
                    <a:pt x="423" y="6368"/>
                  </a:cubicBezTo>
                  <a:cubicBezTo>
                    <a:pt x="192" y="6368"/>
                    <a:pt x="1" y="6556"/>
                    <a:pt x="1" y="6789"/>
                  </a:cubicBezTo>
                  <a:cubicBezTo>
                    <a:pt x="1" y="7026"/>
                    <a:pt x="192" y="7214"/>
                    <a:pt x="423" y="7214"/>
                  </a:cubicBezTo>
                  <a:cubicBezTo>
                    <a:pt x="428" y="7214"/>
                    <a:pt x="433" y="7214"/>
                    <a:pt x="437" y="7214"/>
                  </a:cubicBezTo>
                  <a:lnTo>
                    <a:pt x="4898" y="7214"/>
                  </a:lnTo>
                  <a:cubicBezTo>
                    <a:pt x="5027" y="7577"/>
                    <a:pt x="5312" y="7862"/>
                    <a:pt x="5674" y="7990"/>
                  </a:cubicBezTo>
                  <a:lnTo>
                    <a:pt x="5674" y="12026"/>
                  </a:lnTo>
                  <a:lnTo>
                    <a:pt x="1287" y="12026"/>
                  </a:lnTo>
                  <a:cubicBezTo>
                    <a:pt x="582" y="12026"/>
                    <a:pt x="12" y="12596"/>
                    <a:pt x="12" y="13298"/>
                  </a:cubicBezTo>
                  <a:lnTo>
                    <a:pt x="12" y="14288"/>
                  </a:lnTo>
                  <a:cubicBezTo>
                    <a:pt x="12" y="14522"/>
                    <a:pt x="203" y="14713"/>
                    <a:pt x="437" y="14713"/>
                  </a:cubicBezTo>
                  <a:lnTo>
                    <a:pt x="11758" y="14713"/>
                  </a:lnTo>
                  <a:cubicBezTo>
                    <a:pt x="11992" y="14713"/>
                    <a:pt x="12179" y="14522"/>
                    <a:pt x="12179" y="14288"/>
                  </a:cubicBezTo>
                  <a:lnTo>
                    <a:pt x="12179" y="13298"/>
                  </a:lnTo>
                  <a:cubicBezTo>
                    <a:pt x="12179" y="12596"/>
                    <a:pt x="11610" y="12026"/>
                    <a:pt x="10908" y="12026"/>
                  </a:cubicBezTo>
                  <a:lnTo>
                    <a:pt x="6521" y="12026"/>
                  </a:lnTo>
                  <a:lnTo>
                    <a:pt x="6521" y="7990"/>
                  </a:lnTo>
                  <a:cubicBezTo>
                    <a:pt x="6883" y="7862"/>
                    <a:pt x="7168" y="7577"/>
                    <a:pt x="7297" y="7214"/>
                  </a:cubicBezTo>
                  <a:lnTo>
                    <a:pt x="11758" y="7214"/>
                  </a:lnTo>
                  <a:cubicBezTo>
                    <a:pt x="11763" y="7214"/>
                    <a:pt x="11767" y="7214"/>
                    <a:pt x="11772" y="7214"/>
                  </a:cubicBezTo>
                  <a:cubicBezTo>
                    <a:pt x="12003" y="7214"/>
                    <a:pt x="12195" y="7026"/>
                    <a:pt x="12195" y="6789"/>
                  </a:cubicBezTo>
                  <a:cubicBezTo>
                    <a:pt x="12195" y="6556"/>
                    <a:pt x="12003" y="6364"/>
                    <a:pt x="11772" y="6364"/>
                  </a:cubicBezTo>
                  <a:cubicBezTo>
                    <a:pt x="11767" y="6364"/>
                    <a:pt x="11762" y="6364"/>
                    <a:pt x="11758" y="6364"/>
                  </a:cubicBezTo>
                  <a:lnTo>
                    <a:pt x="11048" y="6364"/>
                  </a:lnTo>
                  <a:lnTo>
                    <a:pt x="11048" y="3256"/>
                  </a:lnTo>
                  <a:lnTo>
                    <a:pt x="11192" y="3256"/>
                  </a:lnTo>
                  <a:cubicBezTo>
                    <a:pt x="11426" y="3256"/>
                    <a:pt x="11614" y="3065"/>
                    <a:pt x="11614" y="2831"/>
                  </a:cubicBezTo>
                  <a:cubicBezTo>
                    <a:pt x="11614" y="2593"/>
                    <a:pt x="11426" y="2406"/>
                    <a:pt x="11192" y="2406"/>
                  </a:cubicBezTo>
                  <a:lnTo>
                    <a:pt x="7796" y="2406"/>
                  </a:lnTo>
                  <a:cubicBezTo>
                    <a:pt x="7562" y="2406"/>
                    <a:pt x="7371" y="2593"/>
                    <a:pt x="7371" y="2831"/>
                  </a:cubicBezTo>
                  <a:cubicBezTo>
                    <a:pt x="7371" y="3065"/>
                    <a:pt x="7562" y="3256"/>
                    <a:pt x="7796" y="3256"/>
                  </a:cubicBezTo>
                  <a:lnTo>
                    <a:pt x="7936" y="3256"/>
                  </a:lnTo>
                  <a:lnTo>
                    <a:pt x="7936" y="3677"/>
                  </a:lnTo>
                  <a:lnTo>
                    <a:pt x="9071" y="3677"/>
                  </a:lnTo>
                  <a:cubicBezTo>
                    <a:pt x="9305" y="3677"/>
                    <a:pt x="9492" y="3868"/>
                    <a:pt x="9492" y="4102"/>
                  </a:cubicBezTo>
                  <a:cubicBezTo>
                    <a:pt x="9492" y="4336"/>
                    <a:pt x="9305" y="4527"/>
                    <a:pt x="9071" y="4527"/>
                  </a:cubicBezTo>
                  <a:lnTo>
                    <a:pt x="7936" y="4527"/>
                  </a:lnTo>
                  <a:lnTo>
                    <a:pt x="7936" y="4952"/>
                  </a:lnTo>
                  <a:lnTo>
                    <a:pt x="9071" y="4952"/>
                  </a:lnTo>
                  <a:cubicBezTo>
                    <a:pt x="9305" y="4952"/>
                    <a:pt x="9492" y="5140"/>
                    <a:pt x="9492" y="5378"/>
                  </a:cubicBezTo>
                  <a:cubicBezTo>
                    <a:pt x="9492" y="5612"/>
                    <a:pt x="9305" y="5803"/>
                    <a:pt x="9071" y="5803"/>
                  </a:cubicBezTo>
                  <a:lnTo>
                    <a:pt x="7936" y="5803"/>
                  </a:lnTo>
                  <a:lnTo>
                    <a:pt x="7936" y="6368"/>
                  </a:lnTo>
                  <a:lnTo>
                    <a:pt x="7297" y="6368"/>
                  </a:lnTo>
                  <a:cubicBezTo>
                    <a:pt x="7168" y="6005"/>
                    <a:pt x="6883" y="5721"/>
                    <a:pt x="6521" y="5592"/>
                  </a:cubicBezTo>
                  <a:lnTo>
                    <a:pt x="6521" y="2121"/>
                  </a:lnTo>
                  <a:lnTo>
                    <a:pt x="6595" y="2121"/>
                  </a:lnTo>
                  <a:cubicBezTo>
                    <a:pt x="7180" y="2121"/>
                    <a:pt x="7655" y="1646"/>
                    <a:pt x="7655" y="1061"/>
                  </a:cubicBezTo>
                  <a:cubicBezTo>
                    <a:pt x="7655" y="476"/>
                    <a:pt x="7180" y="0"/>
                    <a:pt x="6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087" name="Google Shape;1087;p55"/>
          <p:cNvSpPr/>
          <p:nvPr/>
        </p:nvSpPr>
        <p:spPr>
          <a:xfrm>
            <a:off x="2838863" y="1622175"/>
            <a:ext cx="378950" cy="367900"/>
          </a:xfrm>
          <a:custGeom>
            <a:rect b="b" l="l" r="r" t="t"/>
            <a:pathLst>
              <a:path extrusionOk="0" h="14716" w="15158">
                <a:moveTo>
                  <a:pt x="11818" y="0"/>
                </a:moveTo>
                <a:cubicBezTo>
                  <a:pt x="11710" y="0"/>
                  <a:pt x="11601" y="42"/>
                  <a:pt x="11519" y="126"/>
                </a:cubicBezTo>
                <a:lnTo>
                  <a:pt x="9484" y="2161"/>
                </a:lnTo>
                <a:cubicBezTo>
                  <a:pt x="9418" y="2224"/>
                  <a:pt x="9375" y="2310"/>
                  <a:pt x="9363" y="2399"/>
                </a:cubicBezTo>
                <a:lnTo>
                  <a:pt x="9145" y="3936"/>
                </a:lnTo>
                <a:lnTo>
                  <a:pt x="3553" y="9528"/>
                </a:lnTo>
                <a:lnTo>
                  <a:pt x="1576" y="10428"/>
                </a:lnTo>
                <a:cubicBezTo>
                  <a:pt x="304" y="11006"/>
                  <a:pt x="0" y="12675"/>
                  <a:pt x="991" y="13661"/>
                </a:cubicBezTo>
                <a:lnTo>
                  <a:pt x="1459" y="14129"/>
                </a:lnTo>
                <a:cubicBezTo>
                  <a:pt x="1856" y="14527"/>
                  <a:pt x="2365" y="14716"/>
                  <a:pt x="2869" y="14716"/>
                </a:cubicBezTo>
                <a:cubicBezTo>
                  <a:pt x="3614" y="14716"/>
                  <a:pt x="4347" y="14303"/>
                  <a:pt x="4691" y="13544"/>
                </a:cubicBezTo>
                <a:lnTo>
                  <a:pt x="5588" y="11567"/>
                </a:lnTo>
                <a:lnTo>
                  <a:pt x="11180" y="5975"/>
                </a:lnTo>
                <a:lnTo>
                  <a:pt x="12717" y="5757"/>
                </a:lnTo>
                <a:cubicBezTo>
                  <a:pt x="12810" y="5741"/>
                  <a:pt x="12892" y="5698"/>
                  <a:pt x="12958" y="5636"/>
                </a:cubicBezTo>
                <a:lnTo>
                  <a:pt x="14994" y="3600"/>
                </a:lnTo>
                <a:cubicBezTo>
                  <a:pt x="15158" y="3433"/>
                  <a:pt x="15158" y="3164"/>
                  <a:pt x="14990" y="3000"/>
                </a:cubicBezTo>
                <a:lnTo>
                  <a:pt x="12120" y="126"/>
                </a:lnTo>
                <a:cubicBezTo>
                  <a:pt x="12036" y="42"/>
                  <a:pt x="11927" y="0"/>
                  <a:pt x="11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088" name="Google Shape;1088;p55"/>
          <p:cNvGrpSpPr/>
          <p:nvPr/>
        </p:nvGrpSpPr>
        <p:grpSpPr>
          <a:xfrm>
            <a:off x="6009475" y="3336325"/>
            <a:ext cx="205725" cy="367875"/>
            <a:chOff x="6103000" y="2545275"/>
            <a:chExt cx="205725" cy="367875"/>
          </a:xfrm>
        </p:grpSpPr>
        <p:sp>
          <p:nvSpPr>
            <p:cNvPr id="1089" name="Google Shape;1089;p55"/>
            <p:cNvSpPr/>
            <p:nvPr/>
          </p:nvSpPr>
          <p:spPr>
            <a:xfrm>
              <a:off x="6103000" y="2545275"/>
              <a:ext cx="156200" cy="109625"/>
            </a:xfrm>
            <a:custGeom>
              <a:rect b="b" l="l" r="r" t="t"/>
              <a:pathLst>
                <a:path extrusionOk="0" h="4385" w="6248">
                  <a:moveTo>
                    <a:pt x="986" y="1"/>
                  </a:moveTo>
                  <a:cubicBezTo>
                    <a:pt x="442" y="1"/>
                    <a:pt x="1" y="444"/>
                    <a:pt x="1" y="988"/>
                  </a:cubicBezTo>
                  <a:cubicBezTo>
                    <a:pt x="1" y="1536"/>
                    <a:pt x="442" y="1979"/>
                    <a:pt x="986" y="1979"/>
                  </a:cubicBezTo>
                  <a:cubicBezTo>
                    <a:pt x="996" y="1979"/>
                    <a:pt x="1005" y="1979"/>
                    <a:pt x="1015" y="1978"/>
                  </a:cubicBezTo>
                  <a:lnTo>
                    <a:pt x="1720" y="1978"/>
                  </a:lnTo>
                  <a:cubicBezTo>
                    <a:pt x="2344" y="1982"/>
                    <a:pt x="2894" y="2388"/>
                    <a:pt x="3074" y="2988"/>
                  </a:cubicBezTo>
                  <a:cubicBezTo>
                    <a:pt x="2457" y="3086"/>
                    <a:pt x="2005" y="3620"/>
                    <a:pt x="2001" y="4244"/>
                  </a:cubicBezTo>
                  <a:lnTo>
                    <a:pt x="2001" y="4384"/>
                  </a:lnTo>
                  <a:lnTo>
                    <a:pt x="6248" y="4384"/>
                  </a:lnTo>
                  <a:lnTo>
                    <a:pt x="6248" y="4244"/>
                  </a:lnTo>
                  <a:cubicBezTo>
                    <a:pt x="6248" y="3585"/>
                    <a:pt x="5745" y="3035"/>
                    <a:pt x="5090" y="2977"/>
                  </a:cubicBezTo>
                  <a:cubicBezTo>
                    <a:pt x="4875" y="1277"/>
                    <a:pt x="3432" y="1"/>
                    <a:pt x="1720" y="1"/>
                  </a:cubicBezTo>
                  <a:lnTo>
                    <a:pt x="1015" y="1"/>
                  </a:lnTo>
                  <a:cubicBezTo>
                    <a:pt x="1005" y="1"/>
                    <a:pt x="996" y="1"/>
                    <a:pt x="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0" name="Google Shape;1090;p55"/>
            <p:cNvSpPr/>
            <p:nvPr/>
          </p:nvSpPr>
          <p:spPr>
            <a:xfrm>
              <a:off x="6230925" y="2676125"/>
              <a:ext cx="77800" cy="99075"/>
            </a:xfrm>
            <a:custGeom>
              <a:rect b="b" l="l" r="r" t="t"/>
              <a:pathLst>
                <a:path extrusionOk="0" h="3963" w="3112">
                  <a:moveTo>
                    <a:pt x="0" y="1"/>
                  </a:moveTo>
                  <a:lnTo>
                    <a:pt x="0" y="3963"/>
                  </a:lnTo>
                  <a:lnTo>
                    <a:pt x="3112" y="3963"/>
                  </a:lnTo>
                  <a:lnTo>
                    <a:pt x="3112" y="1276"/>
                  </a:lnTo>
                  <a:cubicBezTo>
                    <a:pt x="3112" y="570"/>
                    <a:pt x="2543" y="1"/>
                    <a:pt x="1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1" name="Google Shape;1091;p55"/>
            <p:cNvSpPr/>
            <p:nvPr/>
          </p:nvSpPr>
          <p:spPr>
            <a:xfrm>
              <a:off x="6202550" y="2683150"/>
              <a:ext cx="7125" cy="92050"/>
            </a:xfrm>
            <a:custGeom>
              <a:rect b="b" l="l" r="r" t="t"/>
              <a:pathLst>
                <a:path extrusionOk="0" h="3682" w="285">
                  <a:moveTo>
                    <a:pt x="0" y="0"/>
                  </a:moveTo>
                  <a:lnTo>
                    <a:pt x="0" y="3682"/>
                  </a:lnTo>
                  <a:lnTo>
                    <a:pt x="285" y="3682"/>
                  </a:lnTo>
                  <a:lnTo>
                    <a:pt x="2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2" name="Google Shape;1092;p55"/>
            <p:cNvSpPr/>
            <p:nvPr/>
          </p:nvSpPr>
          <p:spPr>
            <a:xfrm>
              <a:off x="6103500" y="2676125"/>
              <a:ext cx="77900" cy="99075"/>
            </a:xfrm>
            <a:custGeom>
              <a:rect b="b" l="l" r="r" t="t"/>
              <a:pathLst>
                <a:path extrusionOk="0" h="3963" w="3116">
                  <a:moveTo>
                    <a:pt x="1275" y="1"/>
                  </a:moveTo>
                  <a:cubicBezTo>
                    <a:pt x="573" y="1"/>
                    <a:pt x="4" y="570"/>
                    <a:pt x="0" y="1276"/>
                  </a:cubicBezTo>
                  <a:lnTo>
                    <a:pt x="0" y="3963"/>
                  </a:lnTo>
                  <a:lnTo>
                    <a:pt x="3116" y="3963"/>
                  </a:lnTo>
                  <a:lnTo>
                    <a:pt x="31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3" name="Google Shape;1093;p55"/>
            <p:cNvSpPr/>
            <p:nvPr/>
          </p:nvSpPr>
          <p:spPr>
            <a:xfrm>
              <a:off x="6103600" y="2796325"/>
              <a:ext cx="205125" cy="116825"/>
            </a:xfrm>
            <a:custGeom>
              <a:rect b="b" l="l" r="r" t="t"/>
              <a:pathLst>
                <a:path extrusionOk="0" h="4673" w="8205">
                  <a:moveTo>
                    <a:pt x="0" y="1"/>
                  </a:moveTo>
                  <a:lnTo>
                    <a:pt x="0" y="3397"/>
                  </a:lnTo>
                  <a:cubicBezTo>
                    <a:pt x="0" y="4099"/>
                    <a:pt x="569" y="4669"/>
                    <a:pt x="1271" y="4672"/>
                  </a:cubicBezTo>
                  <a:lnTo>
                    <a:pt x="6930" y="4672"/>
                  </a:lnTo>
                  <a:cubicBezTo>
                    <a:pt x="7636" y="4669"/>
                    <a:pt x="8205" y="4099"/>
                    <a:pt x="8205" y="3397"/>
                  </a:cubicBezTo>
                  <a:lnTo>
                    <a:pt x="8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56"/>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1099" name="Google Shape;1099;p56"/>
          <p:cNvGrpSpPr/>
          <p:nvPr/>
        </p:nvGrpSpPr>
        <p:grpSpPr>
          <a:xfrm>
            <a:off x="652539" y="2398428"/>
            <a:ext cx="293010" cy="2187820"/>
            <a:chOff x="1181575" y="3753500"/>
            <a:chExt cx="228825" cy="1708300"/>
          </a:xfrm>
        </p:grpSpPr>
        <p:sp>
          <p:nvSpPr>
            <p:cNvPr id="1100" name="Google Shape;1100;p56"/>
            <p:cNvSpPr/>
            <p:nvPr/>
          </p:nvSpPr>
          <p:spPr>
            <a:xfrm>
              <a:off x="1181575" y="3753500"/>
              <a:ext cx="228825" cy="1708300"/>
            </a:xfrm>
            <a:custGeom>
              <a:rect b="b" l="l" r="r" t="t"/>
              <a:pathLst>
                <a:path extrusionOk="0" h="68332" w="9153">
                  <a:moveTo>
                    <a:pt x="4583" y="1"/>
                  </a:moveTo>
                  <a:cubicBezTo>
                    <a:pt x="3257" y="1"/>
                    <a:pt x="2185" y="1073"/>
                    <a:pt x="2185" y="2399"/>
                  </a:cubicBezTo>
                  <a:lnTo>
                    <a:pt x="2185" y="60640"/>
                  </a:lnTo>
                  <a:cubicBezTo>
                    <a:pt x="670" y="61685"/>
                    <a:pt x="0" y="63601"/>
                    <a:pt x="550" y="65370"/>
                  </a:cubicBezTo>
                  <a:cubicBezTo>
                    <a:pt x="1099" y="67126"/>
                    <a:pt x="2734" y="68332"/>
                    <a:pt x="4583" y="68332"/>
                  </a:cubicBezTo>
                  <a:cubicBezTo>
                    <a:pt x="6433" y="68332"/>
                    <a:pt x="8054" y="67126"/>
                    <a:pt x="8604" y="65370"/>
                  </a:cubicBezTo>
                  <a:cubicBezTo>
                    <a:pt x="9153" y="63601"/>
                    <a:pt x="8496" y="61685"/>
                    <a:pt x="6969" y="60640"/>
                  </a:cubicBezTo>
                  <a:lnTo>
                    <a:pt x="6969" y="2399"/>
                  </a:lnTo>
                  <a:cubicBezTo>
                    <a:pt x="6969" y="1073"/>
                    <a:pt x="5897" y="1"/>
                    <a:pt x="45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6"/>
            <p:cNvSpPr/>
            <p:nvPr/>
          </p:nvSpPr>
          <p:spPr>
            <a:xfrm>
              <a:off x="1263300" y="3780975"/>
              <a:ext cx="65375" cy="442600"/>
            </a:xfrm>
            <a:custGeom>
              <a:rect b="b" l="l" r="r" t="t"/>
              <a:pathLst>
                <a:path extrusionOk="0" h="17704" w="2615">
                  <a:moveTo>
                    <a:pt x="1314" y="1"/>
                  </a:moveTo>
                  <a:cubicBezTo>
                    <a:pt x="591" y="14"/>
                    <a:pt x="1" y="617"/>
                    <a:pt x="14" y="1341"/>
                  </a:cubicBezTo>
                  <a:lnTo>
                    <a:pt x="14" y="17596"/>
                  </a:lnTo>
                  <a:cubicBezTo>
                    <a:pt x="885" y="17663"/>
                    <a:pt x="1743" y="17703"/>
                    <a:pt x="2601" y="17703"/>
                  </a:cubicBezTo>
                  <a:lnTo>
                    <a:pt x="2601" y="1341"/>
                  </a:lnTo>
                  <a:cubicBezTo>
                    <a:pt x="2614" y="617"/>
                    <a:pt x="2038" y="14"/>
                    <a:pt x="13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6"/>
            <p:cNvSpPr/>
            <p:nvPr/>
          </p:nvSpPr>
          <p:spPr>
            <a:xfrm>
              <a:off x="1212050" y="4220875"/>
              <a:ext cx="167875" cy="1213475"/>
            </a:xfrm>
            <a:custGeom>
              <a:rect b="b" l="l" r="r" t="t"/>
              <a:pathLst>
                <a:path extrusionOk="0" h="48539" w="6715">
                  <a:moveTo>
                    <a:pt x="2064" y="0"/>
                  </a:moveTo>
                  <a:lnTo>
                    <a:pt x="2064" y="42588"/>
                  </a:lnTo>
                  <a:cubicBezTo>
                    <a:pt x="738" y="43191"/>
                    <a:pt x="1" y="44652"/>
                    <a:pt x="322" y="46072"/>
                  </a:cubicBezTo>
                  <a:cubicBezTo>
                    <a:pt x="631" y="47506"/>
                    <a:pt x="1890" y="48538"/>
                    <a:pt x="3364" y="48538"/>
                  </a:cubicBezTo>
                  <a:cubicBezTo>
                    <a:pt x="4825" y="48538"/>
                    <a:pt x="6098" y="47506"/>
                    <a:pt x="6406" y="46072"/>
                  </a:cubicBezTo>
                  <a:cubicBezTo>
                    <a:pt x="6715" y="44652"/>
                    <a:pt x="5991" y="43191"/>
                    <a:pt x="4651" y="42588"/>
                  </a:cubicBezTo>
                  <a:lnTo>
                    <a:pt x="4651" y="121"/>
                  </a:lnTo>
                  <a:cubicBezTo>
                    <a:pt x="3793" y="107"/>
                    <a:pt x="2935" y="80"/>
                    <a:pt x="2064" y="0"/>
                  </a:cubicBezTo>
                  <a:close/>
                </a:path>
              </a:pathLst>
            </a:custGeom>
            <a:solidFill>
              <a:srgbClr val="CED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6"/>
            <p:cNvSpPr/>
            <p:nvPr/>
          </p:nvSpPr>
          <p:spPr>
            <a:xfrm>
              <a:off x="1218075" y="4685875"/>
              <a:ext cx="171900" cy="748475"/>
            </a:xfrm>
            <a:custGeom>
              <a:rect b="b" l="l" r="r" t="t"/>
              <a:pathLst>
                <a:path extrusionOk="0" h="29939" w="6876">
                  <a:moveTo>
                    <a:pt x="4410" y="0"/>
                  </a:moveTo>
                  <a:cubicBezTo>
                    <a:pt x="3485" y="8041"/>
                    <a:pt x="3552" y="16162"/>
                    <a:pt x="2373" y="24551"/>
                  </a:cubicBezTo>
                  <a:cubicBezTo>
                    <a:pt x="2166" y="25195"/>
                    <a:pt x="1455" y="26649"/>
                    <a:pt x="512" y="26649"/>
                  </a:cubicBezTo>
                  <a:cubicBezTo>
                    <a:pt x="356" y="26649"/>
                    <a:pt x="195" y="26610"/>
                    <a:pt x="28" y="26521"/>
                  </a:cubicBezTo>
                  <a:cubicBezTo>
                    <a:pt x="14" y="26615"/>
                    <a:pt x="1" y="26708"/>
                    <a:pt x="1" y="26816"/>
                  </a:cubicBezTo>
                  <a:cubicBezTo>
                    <a:pt x="1" y="28647"/>
                    <a:pt x="1509" y="29939"/>
                    <a:pt x="3130" y="29939"/>
                  </a:cubicBezTo>
                  <a:cubicBezTo>
                    <a:pt x="3692" y="29939"/>
                    <a:pt x="4267" y="29784"/>
                    <a:pt x="4798" y="29442"/>
                  </a:cubicBezTo>
                  <a:cubicBezTo>
                    <a:pt x="6876" y="28102"/>
                    <a:pt x="6661" y="25007"/>
                    <a:pt x="4410" y="23988"/>
                  </a:cubicBezTo>
                  <a:lnTo>
                    <a:pt x="44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6"/>
            <p:cNvSpPr/>
            <p:nvPr/>
          </p:nvSpPr>
          <p:spPr>
            <a:xfrm>
              <a:off x="1236175" y="387445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6"/>
            <p:cNvSpPr/>
            <p:nvPr/>
          </p:nvSpPr>
          <p:spPr>
            <a:xfrm>
              <a:off x="1236175" y="3921350"/>
              <a:ext cx="46600" cy="5375"/>
            </a:xfrm>
            <a:custGeom>
              <a:rect b="b" l="l" r="r" t="t"/>
              <a:pathLst>
                <a:path extrusionOk="0" h="215"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6"/>
            <p:cNvSpPr/>
            <p:nvPr/>
          </p:nvSpPr>
          <p:spPr>
            <a:xfrm>
              <a:off x="1236175" y="396860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6"/>
            <p:cNvSpPr/>
            <p:nvPr/>
          </p:nvSpPr>
          <p:spPr>
            <a:xfrm>
              <a:off x="1236175" y="4015825"/>
              <a:ext cx="46600" cy="5050"/>
            </a:xfrm>
            <a:custGeom>
              <a:rect b="b" l="l" r="r" t="t"/>
              <a:pathLst>
                <a:path extrusionOk="0" h="202" w="1864">
                  <a:moveTo>
                    <a:pt x="1" y="1"/>
                  </a:moveTo>
                  <a:lnTo>
                    <a:pt x="1" y="202"/>
                  </a:lnTo>
                  <a:lnTo>
                    <a:pt x="1863" y="202"/>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6"/>
            <p:cNvSpPr/>
            <p:nvPr/>
          </p:nvSpPr>
          <p:spPr>
            <a:xfrm>
              <a:off x="1236175" y="4062725"/>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6"/>
            <p:cNvSpPr/>
            <p:nvPr/>
          </p:nvSpPr>
          <p:spPr>
            <a:xfrm>
              <a:off x="1236175" y="4109975"/>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6"/>
            <p:cNvSpPr/>
            <p:nvPr/>
          </p:nvSpPr>
          <p:spPr>
            <a:xfrm>
              <a:off x="1236175" y="4157200"/>
              <a:ext cx="46600" cy="5050"/>
            </a:xfrm>
            <a:custGeom>
              <a:rect b="b" l="l" r="r" t="t"/>
              <a:pathLst>
                <a:path extrusionOk="0" h="202" w="1864">
                  <a:moveTo>
                    <a:pt x="1" y="1"/>
                  </a:moveTo>
                  <a:lnTo>
                    <a:pt x="1" y="202"/>
                  </a:lnTo>
                  <a:lnTo>
                    <a:pt x="1863" y="202"/>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6"/>
            <p:cNvSpPr/>
            <p:nvPr/>
          </p:nvSpPr>
          <p:spPr>
            <a:xfrm>
              <a:off x="1236175" y="4204100"/>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6"/>
            <p:cNvSpPr/>
            <p:nvPr/>
          </p:nvSpPr>
          <p:spPr>
            <a:xfrm>
              <a:off x="1236175" y="4251350"/>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6"/>
            <p:cNvSpPr/>
            <p:nvPr/>
          </p:nvSpPr>
          <p:spPr>
            <a:xfrm>
              <a:off x="1236175" y="429860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6"/>
            <p:cNvSpPr/>
            <p:nvPr/>
          </p:nvSpPr>
          <p:spPr>
            <a:xfrm>
              <a:off x="1236175" y="4345500"/>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6"/>
            <p:cNvSpPr/>
            <p:nvPr/>
          </p:nvSpPr>
          <p:spPr>
            <a:xfrm>
              <a:off x="1236175" y="4392725"/>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6"/>
            <p:cNvSpPr/>
            <p:nvPr/>
          </p:nvSpPr>
          <p:spPr>
            <a:xfrm>
              <a:off x="1236175" y="4439975"/>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6"/>
            <p:cNvSpPr/>
            <p:nvPr/>
          </p:nvSpPr>
          <p:spPr>
            <a:xfrm>
              <a:off x="1236175" y="4486875"/>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6"/>
            <p:cNvSpPr/>
            <p:nvPr/>
          </p:nvSpPr>
          <p:spPr>
            <a:xfrm>
              <a:off x="1236175" y="4534100"/>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6"/>
            <p:cNvSpPr/>
            <p:nvPr/>
          </p:nvSpPr>
          <p:spPr>
            <a:xfrm>
              <a:off x="1236175" y="458135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6"/>
            <p:cNvSpPr/>
            <p:nvPr/>
          </p:nvSpPr>
          <p:spPr>
            <a:xfrm>
              <a:off x="1236175" y="4628250"/>
              <a:ext cx="46600" cy="5375"/>
            </a:xfrm>
            <a:custGeom>
              <a:rect b="b" l="l" r="r" t="t"/>
              <a:pathLst>
                <a:path extrusionOk="0" h="215"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6"/>
            <p:cNvSpPr/>
            <p:nvPr/>
          </p:nvSpPr>
          <p:spPr>
            <a:xfrm>
              <a:off x="1236175" y="4675500"/>
              <a:ext cx="46600" cy="5375"/>
            </a:xfrm>
            <a:custGeom>
              <a:rect b="b" l="l" r="r" t="t"/>
              <a:pathLst>
                <a:path extrusionOk="0" h="215" w="1864">
                  <a:moveTo>
                    <a:pt x="1" y="0"/>
                  </a:moveTo>
                  <a:lnTo>
                    <a:pt x="1" y="214"/>
                  </a:lnTo>
                  <a:lnTo>
                    <a:pt x="1863" y="214"/>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6"/>
            <p:cNvSpPr/>
            <p:nvPr/>
          </p:nvSpPr>
          <p:spPr>
            <a:xfrm>
              <a:off x="1236175" y="4722725"/>
              <a:ext cx="46600" cy="5050"/>
            </a:xfrm>
            <a:custGeom>
              <a:rect b="b" l="l" r="r" t="t"/>
              <a:pathLst>
                <a:path extrusionOk="0" h="202" w="1864">
                  <a:moveTo>
                    <a:pt x="1" y="1"/>
                  </a:moveTo>
                  <a:lnTo>
                    <a:pt x="1" y="202"/>
                  </a:lnTo>
                  <a:lnTo>
                    <a:pt x="1863" y="202"/>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6"/>
            <p:cNvSpPr/>
            <p:nvPr/>
          </p:nvSpPr>
          <p:spPr>
            <a:xfrm>
              <a:off x="1236175" y="4769975"/>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6"/>
            <p:cNvSpPr/>
            <p:nvPr/>
          </p:nvSpPr>
          <p:spPr>
            <a:xfrm>
              <a:off x="1236175" y="4816875"/>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6"/>
            <p:cNvSpPr/>
            <p:nvPr/>
          </p:nvSpPr>
          <p:spPr>
            <a:xfrm>
              <a:off x="1236175" y="4864100"/>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6"/>
            <p:cNvSpPr/>
            <p:nvPr/>
          </p:nvSpPr>
          <p:spPr>
            <a:xfrm>
              <a:off x="1236175" y="491135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6"/>
            <p:cNvSpPr/>
            <p:nvPr/>
          </p:nvSpPr>
          <p:spPr>
            <a:xfrm>
              <a:off x="1236175" y="4958250"/>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6"/>
            <p:cNvSpPr/>
            <p:nvPr/>
          </p:nvSpPr>
          <p:spPr>
            <a:xfrm>
              <a:off x="1236175" y="5005475"/>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6"/>
            <p:cNvSpPr/>
            <p:nvPr/>
          </p:nvSpPr>
          <p:spPr>
            <a:xfrm>
              <a:off x="1236175" y="5052725"/>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6"/>
            <p:cNvSpPr/>
            <p:nvPr/>
          </p:nvSpPr>
          <p:spPr>
            <a:xfrm>
              <a:off x="1236175" y="5099625"/>
              <a:ext cx="46600" cy="5375"/>
            </a:xfrm>
            <a:custGeom>
              <a:rect b="b" l="l" r="r" t="t"/>
              <a:pathLst>
                <a:path extrusionOk="0" h="215"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6"/>
            <p:cNvSpPr/>
            <p:nvPr/>
          </p:nvSpPr>
          <p:spPr>
            <a:xfrm>
              <a:off x="1236175" y="5146875"/>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6"/>
            <p:cNvSpPr/>
            <p:nvPr/>
          </p:nvSpPr>
          <p:spPr>
            <a:xfrm>
              <a:off x="1236175" y="5194100"/>
              <a:ext cx="46600" cy="5050"/>
            </a:xfrm>
            <a:custGeom>
              <a:rect b="b" l="l" r="r" t="t"/>
              <a:pathLst>
                <a:path extrusionOk="0" h="202" w="1864">
                  <a:moveTo>
                    <a:pt x="1" y="1"/>
                  </a:moveTo>
                  <a:lnTo>
                    <a:pt x="1" y="202"/>
                  </a:lnTo>
                  <a:lnTo>
                    <a:pt x="1863" y="202"/>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56"/>
          <p:cNvGrpSpPr/>
          <p:nvPr/>
        </p:nvGrpSpPr>
        <p:grpSpPr>
          <a:xfrm>
            <a:off x="995948" y="1167727"/>
            <a:ext cx="1140707" cy="1140707"/>
            <a:chOff x="1273025" y="1904175"/>
            <a:chExt cx="1308300" cy="1308300"/>
          </a:xfrm>
        </p:grpSpPr>
        <p:sp>
          <p:nvSpPr>
            <p:cNvPr id="1134" name="Google Shape;1134;p56"/>
            <p:cNvSpPr/>
            <p:nvPr/>
          </p:nvSpPr>
          <p:spPr>
            <a:xfrm>
              <a:off x="1273025" y="1904175"/>
              <a:ext cx="1308300" cy="1308300"/>
            </a:xfrm>
            <a:custGeom>
              <a:rect b="b" l="l" r="r" t="t"/>
              <a:pathLst>
                <a:path extrusionOk="0" h="52332" w="52332">
                  <a:moveTo>
                    <a:pt x="26173" y="1"/>
                  </a:moveTo>
                  <a:cubicBezTo>
                    <a:pt x="11713" y="1"/>
                    <a:pt x="1" y="11713"/>
                    <a:pt x="1" y="26173"/>
                  </a:cubicBezTo>
                  <a:cubicBezTo>
                    <a:pt x="1" y="40619"/>
                    <a:pt x="11713" y="52331"/>
                    <a:pt x="26173" y="52331"/>
                  </a:cubicBezTo>
                  <a:cubicBezTo>
                    <a:pt x="40619" y="52331"/>
                    <a:pt x="52331" y="40619"/>
                    <a:pt x="52331" y="26173"/>
                  </a:cubicBezTo>
                  <a:cubicBezTo>
                    <a:pt x="52331" y="11713"/>
                    <a:pt x="40619" y="1"/>
                    <a:pt x="261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6"/>
            <p:cNvSpPr/>
            <p:nvPr/>
          </p:nvSpPr>
          <p:spPr>
            <a:xfrm>
              <a:off x="1319925" y="1951425"/>
              <a:ext cx="1214500" cy="1214475"/>
            </a:xfrm>
            <a:custGeom>
              <a:rect b="b" l="l" r="r" t="t"/>
              <a:pathLst>
                <a:path extrusionOk="0" h="48579" w="48580">
                  <a:moveTo>
                    <a:pt x="24297" y="0"/>
                  </a:moveTo>
                  <a:cubicBezTo>
                    <a:pt x="10896" y="0"/>
                    <a:pt x="1" y="10895"/>
                    <a:pt x="1" y="24283"/>
                  </a:cubicBezTo>
                  <a:cubicBezTo>
                    <a:pt x="1" y="37670"/>
                    <a:pt x="10896" y="48579"/>
                    <a:pt x="24297" y="48579"/>
                  </a:cubicBezTo>
                  <a:cubicBezTo>
                    <a:pt x="37684" y="48579"/>
                    <a:pt x="48579" y="37684"/>
                    <a:pt x="48579" y="24283"/>
                  </a:cubicBezTo>
                  <a:cubicBezTo>
                    <a:pt x="48579" y="10895"/>
                    <a:pt x="37684" y="0"/>
                    <a:pt x="24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6"/>
            <p:cNvSpPr/>
            <p:nvPr/>
          </p:nvSpPr>
          <p:spPr>
            <a:xfrm>
              <a:off x="1727325" y="2134850"/>
              <a:ext cx="543750" cy="481425"/>
            </a:xfrm>
            <a:custGeom>
              <a:rect b="b" l="l" r="r" t="t"/>
              <a:pathLst>
                <a:path extrusionOk="0" h="19257" w="21750">
                  <a:moveTo>
                    <a:pt x="10100" y="1"/>
                  </a:moveTo>
                  <a:cubicBezTo>
                    <a:pt x="8331" y="1"/>
                    <a:pt x="6901" y="1364"/>
                    <a:pt x="5267" y="2433"/>
                  </a:cubicBezTo>
                  <a:cubicBezTo>
                    <a:pt x="3216" y="3773"/>
                    <a:pt x="1300" y="5475"/>
                    <a:pt x="483" y="7820"/>
                  </a:cubicBezTo>
                  <a:cubicBezTo>
                    <a:pt x="121" y="8811"/>
                    <a:pt x="0" y="9910"/>
                    <a:pt x="295" y="10915"/>
                  </a:cubicBezTo>
                  <a:cubicBezTo>
                    <a:pt x="590" y="11907"/>
                    <a:pt x="1394" y="12805"/>
                    <a:pt x="2412" y="13033"/>
                  </a:cubicBezTo>
                  <a:cubicBezTo>
                    <a:pt x="2628" y="13082"/>
                    <a:pt x="2844" y="13103"/>
                    <a:pt x="3061" y="13103"/>
                  </a:cubicBezTo>
                  <a:cubicBezTo>
                    <a:pt x="4030" y="13103"/>
                    <a:pt x="5017" y="12698"/>
                    <a:pt x="5999" y="12698"/>
                  </a:cubicBezTo>
                  <a:cubicBezTo>
                    <a:pt x="6099" y="12698"/>
                    <a:pt x="6199" y="12702"/>
                    <a:pt x="6299" y="12711"/>
                  </a:cubicBezTo>
                  <a:cubicBezTo>
                    <a:pt x="7960" y="12872"/>
                    <a:pt x="9153" y="14333"/>
                    <a:pt x="10091" y="15713"/>
                  </a:cubicBezTo>
                  <a:cubicBezTo>
                    <a:pt x="11016" y="17107"/>
                    <a:pt x="12007" y="18634"/>
                    <a:pt x="13602" y="19130"/>
                  </a:cubicBezTo>
                  <a:cubicBezTo>
                    <a:pt x="13888" y="19216"/>
                    <a:pt x="14183" y="19257"/>
                    <a:pt x="14478" y="19257"/>
                  </a:cubicBezTo>
                  <a:cubicBezTo>
                    <a:pt x="16062" y="19257"/>
                    <a:pt x="17650" y="18085"/>
                    <a:pt x="17944" y="16503"/>
                  </a:cubicBezTo>
                  <a:cubicBezTo>
                    <a:pt x="18279" y="14748"/>
                    <a:pt x="17220" y="12979"/>
                    <a:pt x="17475" y="11210"/>
                  </a:cubicBezTo>
                  <a:cubicBezTo>
                    <a:pt x="17502" y="10888"/>
                    <a:pt x="17622" y="10580"/>
                    <a:pt x="17810" y="10339"/>
                  </a:cubicBezTo>
                  <a:cubicBezTo>
                    <a:pt x="18252" y="9830"/>
                    <a:pt x="19030" y="9843"/>
                    <a:pt x="19673" y="9642"/>
                  </a:cubicBezTo>
                  <a:cubicBezTo>
                    <a:pt x="20892" y="9254"/>
                    <a:pt x="21670" y="7954"/>
                    <a:pt x="21710" y="6667"/>
                  </a:cubicBezTo>
                  <a:cubicBezTo>
                    <a:pt x="21750" y="5394"/>
                    <a:pt x="21160" y="4161"/>
                    <a:pt x="20370" y="3156"/>
                  </a:cubicBezTo>
                  <a:cubicBezTo>
                    <a:pt x="19498" y="2073"/>
                    <a:pt x="18261" y="1159"/>
                    <a:pt x="16878" y="1159"/>
                  </a:cubicBezTo>
                  <a:cubicBezTo>
                    <a:pt x="16858" y="1159"/>
                    <a:pt x="16838" y="1159"/>
                    <a:pt x="16818" y="1159"/>
                  </a:cubicBezTo>
                  <a:cubicBezTo>
                    <a:pt x="16162" y="1186"/>
                    <a:pt x="15519" y="1414"/>
                    <a:pt x="14862" y="1414"/>
                  </a:cubicBezTo>
                  <a:cubicBezTo>
                    <a:pt x="14850" y="1414"/>
                    <a:pt x="14838" y="1414"/>
                    <a:pt x="14826" y="1414"/>
                  </a:cubicBezTo>
                  <a:cubicBezTo>
                    <a:pt x="13714" y="1414"/>
                    <a:pt x="12693" y="806"/>
                    <a:pt x="11672" y="355"/>
                  </a:cubicBezTo>
                  <a:cubicBezTo>
                    <a:pt x="11114" y="107"/>
                    <a:pt x="10594" y="1"/>
                    <a:pt x="10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6"/>
            <p:cNvSpPr/>
            <p:nvPr/>
          </p:nvSpPr>
          <p:spPr>
            <a:xfrm>
              <a:off x="2080775" y="2219825"/>
              <a:ext cx="148000" cy="102500"/>
            </a:xfrm>
            <a:custGeom>
              <a:rect b="b" l="l" r="r" t="t"/>
              <a:pathLst>
                <a:path extrusionOk="0" h="4100" w="5920">
                  <a:moveTo>
                    <a:pt x="2081" y="1"/>
                  </a:moveTo>
                  <a:cubicBezTo>
                    <a:pt x="1321" y="1"/>
                    <a:pt x="639" y="323"/>
                    <a:pt x="335" y="1124"/>
                  </a:cubicBezTo>
                  <a:cubicBezTo>
                    <a:pt x="0" y="2035"/>
                    <a:pt x="442" y="3121"/>
                    <a:pt x="1247" y="3657"/>
                  </a:cubicBezTo>
                  <a:cubicBezTo>
                    <a:pt x="1700" y="3959"/>
                    <a:pt x="2243" y="4099"/>
                    <a:pt x="2791" y="4099"/>
                  </a:cubicBezTo>
                  <a:cubicBezTo>
                    <a:pt x="3215" y="4099"/>
                    <a:pt x="3642" y="4016"/>
                    <a:pt x="4034" y="3858"/>
                  </a:cubicBezTo>
                  <a:cubicBezTo>
                    <a:pt x="4423" y="3724"/>
                    <a:pt x="4744" y="3469"/>
                    <a:pt x="4972" y="3148"/>
                  </a:cubicBezTo>
                  <a:cubicBezTo>
                    <a:pt x="5920" y="1651"/>
                    <a:pt x="3800" y="1"/>
                    <a:pt x="20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6"/>
            <p:cNvSpPr/>
            <p:nvPr/>
          </p:nvSpPr>
          <p:spPr>
            <a:xfrm>
              <a:off x="1985275" y="2207300"/>
              <a:ext cx="60675" cy="44000"/>
            </a:xfrm>
            <a:custGeom>
              <a:rect b="b" l="l" r="r" t="t"/>
              <a:pathLst>
                <a:path extrusionOk="0" h="1760" w="2427">
                  <a:moveTo>
                    <a:pt x="1718" y="0"/>
                  </a:moveTo>
                  <a:cubicBezTo>
                    <a:pt x="1474" y="0"/>
                    <a:pt x="1190" y="78"/>
                    <a:pt x="926" y="205"/>
                  </a:cubicBezTo>
                  <a:cubicBezTo>
                    <a:pt x="443" y="432"/>
                    <a:pt x="14" y="808"/>
                    <a:pt x="1" y="1143"/>
                  </a:cubicBezTo>
                  <a:cubicBezTo>
                    <a:pt x="1" y="1496"/>
                    <a:pt x="384" y="1760"/>
                    <a:pt x="739" y="1760"/>
                  </a:cubicBezTo>
                  <a:cubicBezTo>
                    <a:pt x="747" y="1760"/>
                    <a:pt x="756" y="1759"/>
                    <a:pt x="765" y="1759"/>
                  </a:cubicBezTo>
                  <a:cubicBezTo>
                    <a:pt x="1140" y="1732"/>
                    <a:pt x="1448" y="1518"/>
                    <a:pt x="1756" y="1317"/>
                  </a:cubicBezTo>
                  <a:cubicBezTo>
                    <a:pt x="2051" y="1102"/>
                    <a:pt x="2427" y="781"/>
                    <a:pt x="2333" y="406"/>
                  </a:cubicBezTo>
                  <a:cubicBezTo>
                    <a:pt x="2259" y="118"/>
                    <a:pt x="2018" y="0"/>
                    <a:pt x="17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6"/>
            <p:cNvSpPr/>
            <p:nvPr/>
          </p:nvSpPr>
          <p:spPr>
            <a:xfrm>
              <a:off x="2083275" y="2348050"/>
              <a:ext cx="41075" cy="35625"/>
            </a:xfrm>
            <a:custGeom>
              <a:rect b="b" l="l" r="r" t="t"/>
              <a:pathLst>
                <a:path extrusionOk="0" h="1425" w="1643">
                  <a:moveTo>
                    <a:pt x="909" y="0"/>
                  </a:moveTo>
                  <a:cubicBezTo>
                    <a:pt x="428" y="0"/>
                    <a:pt x="1" y="763"/>
                    <a:pt x="275" y="1168"/>
                  </a:cubicBezTo>
                  <a:cubicBezTo>
                    <a:pt x="383" y="1302"/>
                    <a:pt x="543" y="1396"/>
                    <a:pt x="718" y="1409"/>
                  </a:cubicBezTo>
                  <a:cubicBezTo>
                    <a:pt x="763" y="1420"/>
                    <a:pt x="810" y="1425"/>
                    <a:pt x="856" y="1425"/>
                  </a:cubicBezTo>
                  <a:cubicBezTo>
                    <a:pt x="988" y="1425"/>
                    <a:pt x="1122" y="1384"/>
                    <a:pt x="1240" y="1315"/>
                  </a:cubicBezTo>
                  <a:cubicBezTo>
                    <a:pt x="1642" y="994"/>
                    <a:pt x="1522" y="56"/>
                    <a:pt x="945" y="2"/>
                  </a:cubicBezTo>
                  <a:cubicBezTo>
                    <a:pt x="933" y="1"/>
                    <a:pt x="921" y="0"/>
                    <a:pt x="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6"/>
            <p:cNvSpPr/>
            <p:nvPr/>
          </p:nvSpPr>
          <p:spPr>
            <a:xfrm>
              <a:off x="1933700" y="2495500"/>
              <a:ext cx="41900" cy="46925"/>
            </a:xfrm>
            <a:custGeom>
              <a:rect b="b" l="l" r="r" t="t"/>
              <a:pathLst>
                <a:path extrusionOk="0" fill="none" h="1877" w="1676">
                  <a:moveTo>
                    <a:pt x="1675" y="0"/>
                  </a:moveTo>
                  <a:cubicBezTo>
                    <a:pt x="1260" y="429"/>
                    <a:pt x="416" y="1448"/>
                    <a:pt x="0" y="1876"/>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6"/>
            <p:cNvSpPr/>
            <p:nvPr/>
          </p:nvSpPr>
          <p:spPr>
            <a:xfrm>
              <a:off x="1952125" y="2519625"/>
              <a:ext cx="39875" cy="47925"/>
            </a:xfrm>
            <a:custGeom>
              <a:rect b="b" l="l" r="r" t="t"/>
              <a:pathLst>
                <a:path extrusionOk="0" fill="none" h="1917" w="1595">
                  <a:moveTo>
                    <a:pt x="1595" y="0"/>
                  </a:moveTo>
                  <a:cubicBezTo>
                    <a:pt x="1287" y="536"/>
                    <a:pt x="429" y="1461"/>
                    <a:pt x="0" y="1917"/>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6"/>
            <p:cNvSpPr/>
            <p:nvPr/>
          </p:nvSpPr>
          <p:spPr>
            <a:xfrm>
              <a:off x="2082100" y="2609400"/>
              <a:ext cx="11100" cy="41575"/>
            </a:xfrm>
            <a:custGeom>
              <a:rect b="b" l="l" r="r" t="t"/>
              <a:pathLst>
                <a:path extrusionOk="0" fill="none" h="1663" w="444">
                  <a:moveTo>
                    <a:pt x="1" y="1"/>
                  </a:moveTo>
                  <a:cubicBezTo>
                    <a:pt x="121" y="563"/>
                    <a:pt x="269" y="1113"/>
                    <a:pt x="443" y="1662"/>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6"/>
            <p:cNvSpPr/>
            <p:nvPr/>
          </p:nvSpPr>
          <p:spPr>
            <a:xfrm>
              <a:off x="2110925" y="2615425"/>
              <a:ext cx="15100" cy="30525"/>
            </a:xfrm>
            <a:custGeom>
              <a:rect b="b" l="l" r="r" t="t"/>
              <a:pathLst>
                <a:path extrusionOk="0" fill="none" h="1221" w="604">
                  <a:moveTo>
                    <a:pt x="27" y="41"/>
                  </a:moveTo>
                  <a:cubicBezTo>
                    <a:pt x="14" y="68"/>
                    <a:pt x="0" y="1"/>
                    <a:pt x="27" y="1"/>
                  </a:cubicBezTo>
                  <a:cubicBezTo>
                    <a:pt x="67" y="1"/>
                    <a:pt x="81" y="41"/>
                    <a:pt x="81" y="68"/>
                  </a:cubicBezTo>
                  <a:cubicBezTo>
                    <a:pt x="215" y="470"/>
                    <a:pt x="389" y="859"/>
                    <a:pt x="603" y="122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6"/>
            <p:cNvSpPr/>
            <p:nvPr/>
          </p:nvSpPr>
          <p:spPr>
            <a:xfrm>
              <a:off x="2151450" y="2585275"/>
              <a:ext cx="19475" cy="28175"/>
            </a:xfrm>
            <a:custGeom>
              <a:rect b="b" l="l" r="r" t="t"/>
              <a:pathLst>
                <a:path extrusionOk="0" fill="none" h="1127" w="779">
                  <a:moveTo>
                    <a:pt x="1" y="1"/>
                  </a:moveTo>
                  <a:lnTo>
                    <a:pt x="778" y="1126"/>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6"/>
            <p:cNvSpPr/>
            <p:nvPr/>
          </p:nvSpPr>
          <p:spPr>
            <a:xfrm>
              <a:off x="2164200" y="2554450"/>
              <a:ext cx="30500" cy="21475"/>
            </a:xfrm>
            <a:custGeom>
              <a:rect b="b" l="l" r="r" t="t"/>
              <a:pathLst>
                <a:path extrusionOk="0" fill="none" h="859" w="1220">
                  <a:moveTo>
                    <a:pt x="0" y="1"/>
                  </a:moveTo>
                  <a:lnTo>
                    <a:pt x="1220" y="859"/>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6"/>
            <p:cNvSpPr/>
            <p:nvPr/>
          </p:nvSpPr>
          <p:spPr>
            <a:xfrm>
              <a:off x="2170225" y="2507550"/>
              <a:ext cx="42900" cy="2375"/>
            </a:xfrm>
            <a:custGeom>
              <a:rect b="b" l="l" r="r" t="t"/>
              <a:pathLst>
                <a:path extrusionOk="0" fill="none" h="95" w="1716">
                  <a:moveTo>
                    <a:pt x="0" y="14"/>
                  </a:moveTo>
                  <a:cubicBezTo>
                    <a:pt x="563" y="95"/>
                    <a:pt x="1139" y="81"/>
                    <a:pt x="1716"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6"/>
            <p:cNvSpPr/>
            <p:nvPr/>
          </p:nvSpPr>
          <p:spPr>
            <a:xfrm>
              <a:off x="2162175" y="2464350"/>
              <a:ext cx="31850" cy="5700"/>
            </a:xfrm>
            <a:custGeom>
              <a:rect b="b" l="l" r="r" t="t"/>
              <a:pathLst>
                <a:path extrusionOk="0" fill="none" h="228" w="1274">
                  <a:moveTo>
                    <a:pt x="1" y="228"/>
                  </a:moveTo>
                  <a:cubicBezTo>
                    <a:pt x="416" y="121"/>
                    <a:pt x="845" y="40"/>
                    <a:pt x="1274"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6"/>
            <p:cNvSpPr/>
            <p:nvPr/>
          </p:nvSpPr>
          <p:spPr>
            <a:xfrm>
              <a:off x="2157500" y="2399675"/>
              <a:ext cx="35200" cy="31175"/>
            </a:xfrm>
            <a:custGeom>
              <a:rect b="b" l="l" r="r" t="t"/>
              <a:pathLst>
                <a:path extrusionOk="0" fill="none" h="1247" w="1408">
                  <a:moveTo>
                    <a:pt x="0" y="1"/>
                  </a:moveTo>
                  <a:cubicBezTo>
                    <a:pt x="335" y="349"/>
                    <a:pt x="978" y="1033"/>
                    <a:pt x="1407" y="1247"/>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6"/>
            <p:cNvSpPr/>
            <p:nvPr/>
          </p:nvSpPr>
          <p:spPr>
            <a:xfrm>
              <a:off x="2178925" y="2370200"/>
              <a:ext cx="28500" cy="43575"/>
            </a:xfrm>
            <a:custGeom>
              <a:rect b="b" l="l" r="r" t="t"/>
              <a:pathLst>
                <a:path extrusionOk="0" fill="none" h="1743" w="1140">
                  <a:moveTo>
                    <a:pt x="1" y="0"/>
                  </a:moveTo>
                  <a:cubicBezTo>
                    <a:pt x="215" y="295"/>
                    <a:pt x="992" y="1407"/>
                    <a:pt x="1140" y="1743"/>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6"/>
            <p:cNvSpPr/>
            <p:nvPr/>
          </p:nvSpPr>
          <p:spPr>
            <a:xfrm>
              <a:off x="2234200" y="2367850"/>
              <a:ext cx="21475" cy="31850"/>
            </a:xfrm>
            <a:custGeom>
              <a:rect b="b" l="l" r="r" t="t"/>
              <a:pathLst>
                <a:path extrusionOk="0" fill="none" h="1274" w="859">
                  <a:moveTo>
                    <a:pt x="1" y="1"/>
                  </a:moveTo>
                  <a:cubicBezTo>
                    <a:pt x="269" y="443"/>
                    <a:pt x="550" y="858"/>
                    <a:pt x="858" y="1274"/>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6"/>
            <p:cNvSpPr/>
            <p:nvPr/>
          </p:nvSpPr>
          <p:spPr>
            <a:xfrm>
              <a:off x="2261350" y="2339700"/>
              <a:ext cx="19450" cy="12425"/>
            </a:xfrm>
            <a:custGeom>
              <a:rect b="b" l="l" r="r" t="t"/>
              <a:pathLst>
                <a:path extrusionOk="0" fill="none" h="497" w="778">
                  <a:moveTo>
                    <a:pt x="0" y="1"/>
                  </a:moveTo>
                  <a:lnTo>
                    <a:pt x="778" y="497"/>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6"/>
            <p:cNvSpPr/>
            <p:nvPr/>
          </p:nvSpPr>
          <p:spPr>
            <a:xfrm>
              <a:off x="2267375" y="2298500"/>
              <a:ext cx="30500" cy="6400"/>
            </a:xfrm>
            <a:custGeom>
              <a:rect b="b" l="l" r="r" t="t"/>
              <a:pathLst>
                <a:path extrusionOk="0" fill="none" h="256" w="1220">
                  <a:moveTo>
                    <a:pt x="1" y="255"/>
                  </a:moveTo>
                  <a:lnTo>
                    <a:pt x="1220" y="1"/>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6"/>
            <p:cNvSpPr/>
            <p:nvPr/>
          </p:nvSpPr>
          <p:spPr>
            <a:xfrm>
              <a:off x="2261000" y="2241550"/>
              <a:ext cx="36875" cy="17450"/>
            </a:xfrm>
            <a:custGeom>
              <a:rect b="b" l="l" r="r" t="t"/>
              <a:pathLst>
                <a:path extrusionOk="0" fill="none" h="698" w="1475">
                  <a:moveTo>
                    <a:pt x="1" y="697"/>
                  </a:moveTo>
                  <a:lnTo>
                    <a:pt x="1475" y="0"/>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6"/>
            <p:cNvSpPr/>
            <p:nvPr/>
          </p:nvSpPr>
          <p:spPr>
            <a:xfrm>
              <a:off x="2229525" y="2182250"/>
              <a:ext cx="25475" cy="25150"/>
            </a:xfrm>
            <a:custGeom>
              <a:rect b="b" l="l" r="r" t="t"/>
              <a:pathLst>
                <a:path extrusionOk="0" fill="none" h="1006" w="1019">
                  <a:moveTo>
                    <a:pt x="0" y="1006"/>
                  </a:moveTo>
                  <a:lnTo>
                    <a:pt x="1019" y="0"/>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6"/>
            <p:cNvSpPr/>
            <p:nvPr/>
          </p:nvSpPr>
          <p:spPr>
            <a:xfrm>
              <a:off x="2199375" y="2149075"/>
              <a:ext cx="32850" cy="49950"/>
            </a:xfrm>
            <a:custGeom>
              <a:rect b="b" l="l" r="r" t="t"/>
              <a:pathLst>
                <a:path extrusionOk="0" fill="none" h="1998" w="1314">
                  <a:moveTo>
                    <a:pt x="483" y="1314"/>
                  </a:moveTo>
                  <a:cubicBezTo>
                    <a:pt x="0" y="1998"/>
                    <a:pt x="416" y="1260"/>
                    <a:pt x="442" y="1220"/>
                  </a:cubicBezTo>
                  <a:cubicBezTo>
                    <a:pt x="710" y="805"/>
                    <a:pt x="1005" y="403"/>
                    <a:pt x="1313"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6"/>
            <p:cNvSpPr/>
            <p:nvPr/>
          </p:nvSpPr>
          <p:spPr>
            <a:xfrm>
              <a:off x="2165525" y="2139025"/>
              <a:ext cx="5725" cy="35875"/>
            </a:xfrm>
            <a:custGeom>
              <a:rect b="b" l="l" r="r" t="t"/>
              <a:pathLst>
                <a:path extrusionOk="0" fill="none" h="1435" w="229">
                  <a:moveTo>
                    <a:pt x="1" y="1435"/>
                  </a:moveTo>
                  <a:cubicBezTo>
                    <a:pt x="121" y="966"/>
                    <a:pt x="202" y="483"/>
                    <a:pt x="228"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6"/>
            <p:cNvSpPr/>
            <p:nvPr/>
          </p:nvSpPr>
          <p:spPr>
            <a:xfrm>
              <a:off x="2136375" y="2117600"/>
              <a:ext cx="2375" cy="58650"/>
            </a:xfrm>
            <a:custGeom>
              <a:rect b="b" l="l" r="r" t="t"/>
              <a:pathLst>
                <a:path extrusionOk="0" fill="none" h="2346" w="95">
                  <a:moveTo>
                    <a:pt x="95" y="2345"/>
                  </a:moveTo>
                  <a:cubicBezTo>
                    <a:pt x="81" y="1769"/>
                    <a:pt x="14" y="563"/>
                    <a:pt x="1"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6"/>
            <p:cNvSpPr/>
            <p:nvPr/>
          </p:nvSpPr>
          <p:spPr>
            <a:xfrm>
              <a:off x="2103225" y="2132675"/>
              <a:ext cx="12400" cy="46250"/>
            </a:xfrm>
            <a:custGeom>
              <a:rect b="b" l="l" r="r" t="t"/>
              <a:pathLst>
                <a:path extrusionOk="0" fill="none" h="1850" w="496">
                  <a:moveTo>
                    <a:pt x="496" y="1849"/>
                  </a:moveTo>
                  <a:cubicBezTo>
                    <a:pt x="349" y="1407"/>
                    <a:pt x="0" y="469"/>
                    <a:pt x="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6"/>
            <p:cNvSpPr/>
            <p:nvPr/>
          </p:nvSpPr>
          <p:spPr>
            <a:xfrm>
              <a:off x="2078750" y="2121275"/>
              <a:ext cx="1050" cy="49600"/>
            </a:xfrm>
            <a:custGeom>
              <a:rect b="b" l="l" r="r" t="t"/>
              <a:pathLst>
                <a:path extrusionOk="0" fill="none" h="1984" w="42">
                  <a:moveTo>
                    <a:pt x="1" y="1984"/>
                  </a:moveTo>
                  <a:cubicBezTo>
                    <a:pt x="41" y="1796"/>
                    <a:pt x="41" y="1609"/>
                    <a:pt x="1" y="1408"/>
                  </a:cubicBezTo>
                  <a:lnTo>
                    <a:pt x="1" y="1"/>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6"/>
            <p:cNvSpPr/>
            <p:nvPr/>
          </p:nvSpPr>
          <p:spPr>
            <a:xfrm>
              <a:off x="2040225" y="2116250"/>
              <a:ext cx="13775" cy="53300"/>
            </a:xfrm>
            <a:custGeom>
              <a:rect b="b" l="l" r="r" t="t"/>
              <a:pathLst>
                <a:path extrusionOk="0" fill="none" h="2132" w="551">
                  <a:moveTo>
                    <a:pt x="1" y="2131"/>
                  </a:moveTo>
                  <a:cubicBezTo>
                    <a:pt x="135" y="1408"/>
                    <a:pt x="309" y="697"/>
                    <a:pt x="55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6"/>
            <p:cNvSpPr/>
            <p:nvPr/>
          </p:nvSpPr>
          <p:spPr>
            <a:xfrm>
              <a:off x="1996000" y="2107550"/>
              <a:ext cx="1025" cy="48600"/>
            </a:xfrm>
            <a:custGeom>
              <a:rect b="b" l="l" r="r" t="t"/>
              <a:pathLst>
                <a:path extrusionOk="0" fill="none" h="1944" w="41">
                  <a:moveTo>
                    <a:pt x="1" y="1943"/>
                  </a:moveTo>
                  <a:cubicBezTo>
                    <a:pt x="14" y="978"/>
                    <a:pt x="14" y="295"/>
                    <a:pt x="41"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6"/>
            <p:cNvSpPr/>
            <p:nvPr/>
          </p:nvSpPr>
          <p:spPr>
            <a:xfrm>
              <a:off x="1950100" y="2084425"/>
              <a:ext cx="14775" cy="58325"/>
            </a:xfrm>
            <a:custGeom>
              <a:rect b="b" l="l" r="r" t="t"/>
              <a:pathLst>
                <a:path extrusionOk="0" fill="none" h="2333" w="591">
                  <a:moveTo>
                    <a:pt x="1" y="0"/>
                  </a:moveTo>
                  <a:cubicBezTo>
                    <a:pt x="148" y="791"/>
                    <a:pt x="349" y="1568"/>
                    <a:pt x="591" y="2332"/>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6"/>
            <p:cNvSpPr/>
            <p:nvPr/>
          </p:nvSpPr>
          <p:spPr>
            <a:xfrm>
              <a:off x="1910900" y="2112225"/>
              <a:ext cx="18450" cy="39550"/>
            </a:xfrm>
            <a:custGeom>
              <a:rect b="b" l="l" r="r" t="t"/>
              <a:pathLst>
                <a:path extrusionOk="0" fill="none" h="1582" w="738">
                  <a:moveTo>
                    <a:pt x="1" y="1"/>
                  </a:moveTo>
                  <a:cubicBezTo>
                    <a:pt x="242" y="523"/>
                    <a:pt x="483" y="1059"/>
                    <a:pt x="738" y="1582"/>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6"/>
            <p:cNvSpPr/>
            <p:nvPr/>
          </p:nvSpPr>
          <p:spPr>
            <a:xfrm>
              <a:off x="1846575" y="2136350"/>
              <a:ext cx="49625" cy="41225"/>
            </a:xfrm>
            <a:custGeom>
              <a:rect b="b" l="l" r="r" t="t"/>
              <a:pathLst>
                <a:path extrusionOk="0" fill="none" h="1649" w="1985">
                  <a:moveTo>
                    <a:pt x="1984" y="1649"/>
                  </a:moveTo>
                  <a:lnTo>
                    <a:pt x="1" y="1"/>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6"/>
            <p:cNvSpPr/>
            <p:nvPr/>
          </p:nvSpPr>
          <p:spPr>
            <a:xfrm>
              <a:off x="1819775" y="2161475"/>
              <a:ext cx="49625" cy="32525"/>
            </a:xfrm>
            <a:custGeom>
              <a:rect b="b" l="l" r="r" t="t"/>
              <a:pathLst>
                <a:path extrusionOk="0" fill="none" h="1301" w="1985">
                  <a:moveTo>
                    <a:pt x="1984" y="1301"/>
                  </a:moveTo>
                  <a:cubicBezTo>
                    <a:pt x="1582" y="845"/>
                    <a:pt x="631" y="322"/>
                    <a:pt x="1"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6"/>
            <p:cNvSpPr/>
            <p:nvPr/>
          </p:nvSpPr>
          <p:spPr>
            <a:xfrm>
              <a:off x="1904200" y="2464350"/>
              <a:ext cx="45925" cy="40875"/>
            </a:xfrm>
            <a:custGeom>
              <a:rect b="b" l="l" r="r" t="t"/>
              <a:pathLst>
                <a:path extrusionOk="0" fill="none" h="1635" w="1837">
                  <a:moveTo>
                    <a:pt x="1837" y="0"/>
                  </a:moveTo>
                  <a:cubicBezTo>
                    <a:pt x="1462" y="402"/>
                    <a:pt x="497" y="1394"/>
                    <a:pt x="1" y="1635"/>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6"/>
            <p:cNvSpPr/>
            <p:nvPr/>
          </p:nvSpPr>
          <p:spPr>
            <a:xfrm>
              <a:off x="1860325" y="2450275"/>
              <a:ext cx="16775" cy="44250"/>
            </a:xfrm>
            <a:custGeom>
              <a:rect b="b" l="l" r="r" t="t"/>
              <a:pathLst>
                <a:path extrusionOk="0" fill="none" h="1770" w="671">
                  <a:moveTo>
                    <a:pt x="670" y="0"/>
                  </a:moveTo>
                  <a:cubicBezTo>
                    <a:pt x="469" y="590"/>
                    <a:pt x="242" y="1179"/>
                    <a:pt x="0" y="1769"/>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6"/>
            <p:cNvSpPr/>
            <p:nvPr/>
          </p:nvSpPr>
          <p:spPr>
            <a:xfrm>
              <a:off x="1811075" y="2455300"/>
              <a:ext cx="12750" cy="46575"/>
            </a:xfrm>
            <a:custGeom>
              <a:rect b="b" l="l" r="r" t="t"/>
              <a:pathLst>
                <a:path extrusionOk="0" fill="none" h="1863" w="510">
                  <a:moveTo>
                    <a:pt x="510" y="0"/>
                  </a:moveTo>
                  <a:cubicBezTo>
                    <a:pt x="389" y="630"/>
                    <a:pt x="228" y="1260"/>
                    <a:pt x="0" y="1863"/>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6"/>
            <p:cNvSpPr/>
            <p:nvPr/>
          </p:nvSpPr>
          <p:spPr>
            <a:xfrm>
              <a:off x="1737700" y="2426825"/>
              <a:ext cx="32200" cy="52275"/>
            </a:xfrm>
            <a:custGeom>
              <a:rect b="b" l="l" r="r" t="t"/>
              <a:pathLst>
                <a:path extrusionOk="0" fill="none" h="2091" w="1288">
                  <a:moveTo>
                    <a:pt x="1287" y="0"/>
                  </a:moveTo>
                  <a:cubicBezTo>
                    <a:pt x="1033" y="389"/>
                    <a:pt x="242" y="1702"/>
                    <a:pt x="1" y="209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6"/>
            <p:cNvSpPr/>
            <p:nvPr/>
          </p:nvSpPr>
          <p:spPr>
            <a:xfrm>
              <a:off x="1699500" y="2413075"/>
              <a:ext cx="39225" cy="21800"/>
            </a:xfrm>
            <a:custGeom>
              <a:rect b="b" l="l" r="r" t="t"/>
              <a:pathLst>
                <a:path extrusionOk="0" fill="none" h="872" w="1569">
                  <a:moveTo>
                    <a:pt x="1569" y="1"/>
                  </a:moveTo>
                  <a:cubicBezTo>
                    <a:pt x="1019" y="242"/>
                    <a:pt x="497" y="537"/>
                    <a:pt x="1" y="872"/>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6"/>
            <p:cNvSpPr/>
            <p:nvPr/>
          </p:nvSpPr>
          <p:spPr>
            <a:xfrm>
              <a:off x="1678075" y="2356800"/>
              <a:ext cx="55300" cy="5375"/>
            </a:xfrm>
            <a:custGeom>
              <a:rect b="b" l="l" r="r" t="t"/>
              <a:pathLst>
                <a:path extrusionOk="0" fill="none" h="215" w="2212">
                  <a:moveTo>
                    <a:pt x="2211" y="215"/>
                  </a:moveTo>
                  <a:cubicBezTo>
                    <a:pt x="1474" y="201"/>
                    <a:pt x="724" y="134"/>
                    <a:pt x="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6"/>
            <p:cNvSpPr/>
            <p:nvPr/>
          </p:nvSpPr>
          <p:spPr>
            <a:xfrm>
              <a:off x="1676400" y="2321625"/>
              <a:ext cx="63675" cy="20125"/>
            </a:xfrm>
            <a:custGeom>
              <a:rect b="b" l="l" r="r" t="t"/>
              <a:pathLst>
                <a:path extrusionOk="0" fill="none" h="805" w="2547">
                  <a:moveTo>
                    <a:pt x="2546" y="804"/>
                  </a:moveTo>
                  <a:cubicBezTo>
                    <a:pt x="1689" y="590"/>
                    <a:pt x="831" y="322"/>
                    <a:pt x="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6"/>
            <p:cNvSpPr/>
            <p:nvPr/>
          </p:nvSpPr>
          <p:spPr>
            <a:xfrm>
              <a:off x="1701850" y="2286100"/>
              <a:ext cx="46925" cy="23475"/>
            </a:xfrm>
            <a:custGeom>
              <a:rect b="b" l="l" r="r" t="t"/>
              <a:pathLst>
                <a:path extrusionOk="0" fill="none" h="939" w="1877">
                  <a:moveTo>
                    <a:pt x="1877" y="939"/>
                  </a:moveTo>
                  <a:cubicBezTo>
                    <a:pt x="1368" y="684"/>
                    <a:pt x="510" y="255"/>
                    <a:pt x="1"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6"/>
            <p:cNvSpPr/>
            <p:nvPr/>
          </p:nvSpPr>
          <p:spPr>
            <a:xfrm>
              <a:off x="1710900" y="2237875"/>
              <a:ext cx="62000" cy="36525"/>
            </a:xfrm>
            <a:custGeom>
              <a:rect b="b" l="l" r="r" t="t"/>
              <a:pathLst>
                <a:path extrusionOk="0" fill="none" h="1461" w="2480">
                  <a:moveTo>
                    <a:pt x="2480" y="1461"/>
                  </a:moveTo>
                  <a:cubicBezTo>
                    <a:pt x="1609" y="1059"/>
                    <a:pt x="764" y="576"/>
                    <a:pt x="1"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6"/>
            <p:cNvSpPr/>
            <p:nvPr/>
          </p:nvSpPr>
          <p:spPr>
            <a:xfrm>
              <a:off x="1751100" y="2207700"/>
              <a:ext cx="44600" cy="32525"/>
            </a:xfrm>
            <a:custGeom>
              <a:rect b="b" l="l" r="r" t="t"/>
              <a:pathLst>
                <a:path extrusionOk="0" fill="none" h="1301" w="1784">
                  <a:moveTo>
                    <a:pt x="1783" y="1301"/>
                  </a:moveTo>
                  <a:cubicBezTo>
                    <a:pt x="1220" y="939"/>
                    <a:pt x="564" y="349"/>
                    <a:pt x="1"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6"/>
            <p:cNvSpPr/>
            <p:nvPr/>
          </p:nvSpPr>
          <p:spPr>
            <a:xfrm>
              <a:off x="1780600" y="2186950"/>
              <a:ext cx="50925" cy="33850"/>
            </a:xfrm>
            <a:custGeom>
              <a:rect b="b" l="l" r="r" t="t"/>
              <a:pathLst>
                <a:path extrusionOk="0" fill="none" h="1354" w="2037">
                  <a:moveTo>
                    <a:pt x="2037" y="1354"/>
                  </a:moveTo>
                  <a:cubicBezTo>
                    <a:pt x="1407" y="1112"/>
                    <a:pt x="549" y="389"/>
                    <a:pt x="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6"/>
            <p:cNvSpPr/>
            <p:nvPr/>
          </p:nvSpPr>
          <p:spPr>
            <a:xfrm>
              <a:off x="1979250" y="2575225"/>
              <a:ext cx="33875" cy="45925"/>
            </a:xfrm>
            <a:custGeom>
              <a:rect b="b" l="l" r="r" t="t"/>
              <a:pathLst>
                <a:path extrusionOk="0" fill="none" h="1837" w="1355">
                  <a:moveTo>
                    <a:pt x="1354" y="1"/>
                  </a:moveTo>
                  <a:cubicBezTo>
                    <a:pt x="845" y="564"/>
                    <a:pt x="389" y="1180"/>
                    <a:pt x="1" y="1837"/>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6"/>
            <p:cNvSpPr/>
            <p:nvPr/>
          </p:nvSpPr>
          <p:spPr>
            <a:xfrm>
              <a:off x="2021475" y="2604375"/>
              <a:ext cx="24800" cy="64350"/>
            </a:xfrm>
            <a:custGeom>
              <a:rect b="b" l="l" r="r" t="t"/>
              <a:pathLst>
                <a:path extrusionOk="0" fill="none" h="2574" w="992">
                  <a:moveTo>
                    <a:pt x="992" y="1"/>
                  </a:moveTo>
                  <a:cubicBezTo>
                    <a:pt x="630" y="845"/>
                    <a:pt x="308" y="1703"/>
                    <a:pt x="0" y="2574"/>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6"/>
            <p:cNvSpPr/>
            <p:nvPr/>
          </p:nvSpPr>
          <p:spPr>
            <a:xfrm>
              <a:off x="1746750" y="2733025"/>
              <a:ext cx="88800" cy="38225"/>
            </a:xfrm>
            <a:custGeom>
              <a:rect b="b" l="l" r="r" t="t"/>
              <a:pathLst>
                <a:path extrusionOk="0" fill="none" h="1529" w="3552">
                  <a:moveTo>
                    <a:pt x="1" y="1528"/>
                  </a:moveTo>
                  <a:cubicBezTo>
                    <a:pt x="161" y="1193"/>
                    <a:pt x="925" y="577"/>
                    <a:pt x="1287" y="590"/>
                  </a:cubicBezTo>
                  <a:cubicBezTo>
                    <a:pt x="1475" y="590"/>
                    <a:pt x="1662" y="657"/>
                    <a:pt x="1863" y="671"/>
                  </a:cubicBezTo>
                  <a:cubicBezTo>
                    <a:pt x="2480" y="738"/>
                    <a:pt x="3043" y="362"/>
                    <a:pt x="3552" y="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6"/>
            <p:cNvSpPr/>
            <p:nvPr/>
          </p:nvSpPr>
          <p:spPr>
            <a:xfrm>
              <a:off x="1732350" y="2672050"/>
              <a:ext cx="92150" cy="49950"/>
            </a:xfrm>
            <a:custGeom>
              <a:rect b="b" l="l" r="r" t="t"/>
              <a:pathLst>
                <a:path extrusionOk="0" fill="none" h="1998" w="3686">
                  <a:moveTo>
                    <a:pt x="0" y="1997"/>
                  </a:moveTo>
                  <a:cubicBezTo>
                    <a:pt x="107" y="1997"/>
                    <a:pt x="174" y="1890"/>
                    <a:pt x="215" y="1796"/>
                  </a:cubicBezTo>
                  <a:cubicBezTo>
                    <a:pt x="429" y="1341"/>
                    <a:pt x="617" y="764"/>
                    <a:pt x="1099" y="657"/>
                  </a:cubicBezTo>
                  <a:cubicBezTo>
                    <a:pt x="1300" y="630"/>
                    <a:pt x="1501" y="644"/>
                    <a:pt x="1702" y="684"/>
                  </a:cubicBezTo>
                  <a:cubicBezTo>
                    <a:pt x="2426" y="764"/>
                    <a:pt x="3163" y="510"/>
                    <a:pt x="3686" y="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6"/>
            <p:cNvSpPr/>
            <p:nvPr/>
          </p:nvSpPr>
          <p:spPr>
            <a:xfrm>
              <a:off x="1706550" y="2579925"/>
              <a:ext cx="70050" cy="52625"/>
            </a:xfrm>
            <a:custGeom>
              <a:rect b="b" l="l" r="r" t="t"/>
              <a:pathLst>
                <a:path extrusionOk="0" fill="none" h="2105" w="2802">
                  <a:moveTo>
                    <a:pt x="0" y="2104"/>
                  </a:moveTo>
                  <a:cubicBezTo>
                    <a:pt x="0" y="1850"/>
                    <a:pt x="670" y="1032"/>
                    <a:pt x="912" y="938"/>
                  </a:cubicBezTo>
                  <a:cubicBezTo>
                    <a:pt x="1166" y="858"/>
                    <a:pt x="1421" y="804"/>
                    <a:pt x="1676" y="764"/>
                  </a:cubicBezTo>
                  <a:cubicBezTo>
                    <a:pt x="2131" y="644"/>
                    <a:pt x="2533" y="376"/>
                    <a:pt x="2801"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6"/>
            <p:cNvSpPr/>
            <p:nvPr/>
          </p:nvSpPr>
          <p:spPr>
            <a:xfrm>
              <a:off x="1645900" y="2441900"/>
              <a:ext cx="14100" cy="93825"/>
            </a:xfrm>
            <a:custGeom>
              <a:rect b="b" l="l" r="r" t="t"/>
              <a:pathLst>
                <a:path extrusionOk="0" fill="none" h="3753" w="564">
                  <a:moveTo>
                    <a:pt x="162" y="3752"/>
                  </a:moveTo>
                  <a:cubicBezTo>
                    <a:pt x="1" y="3297"/>
                    <a:pt x="14" y="2171"/>
                    <a:pt x="215" y="1742"/>
                  </a:cubicBezTo>
                  <a:cubicBezTo>
                    <a:pt x="296" y="1595"/>
                    <a:pt x="363" y="1434"/>
                    <a:pt x="430" y="1273"/>
                  </a:cubicBezTo>
                  <a:cubicBezTo>
                    <a:pt x="564" y="844"/>
                    <a:pt x="363" y="389"/>
                    <a:pt x="162"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6"/>
            <p:cNvSpPr/>
            <p:nvPr/>
          </p:nvSpPr>
          <p:spPr>
            <a:xfrm>
              <a:off x="1541375" y="2476725"/>
              <a:ext cx="69375" cy="56325"/>
            </a:xfrm>
            <a:custGeom>
              <a:rect b="b" l="l" r="r" t="t"/>
              <a:pathLst>
                <a:path extrusionOk="0" fill="none" h="2253" w="2775">
                  <a:moveTo>
                    <a:pt x="2775" y="2252"/>
                  </a:moveTo>
                  <a:cubicBezTo>
                    <a:pt x="2400" y="2105"/>
                    <a:pt x="2064" y="1850"/>
                    <a:pt x="1823" y="1515"/>
                  </a:cubicBezTo>
                  <a:cubicBezTo>
                    <a:pt x="1689" y="1274"/>
                    <a:pt x="1595" y="1006"/>
                    <a:pt x="1435" y="765"/>
                  </a:cubicBezTo>
                  <a:cubicBezTo>
                    <a:pt x="1113" y="282"/>
                    <a:pt x="577" y="1"/>
                    <a:pt x="1" y="14"/>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6"/>
            <p:cNvSpPr/>
            <p:nvPr/>
          </p:nvSpPr>
          <p:spPr>
            <a:xfrm>
              <a:off x="1494150" y="2543400"/>
              <a:ext cx="102875" cy="31175"/>
            </a:xfrm>
            <a:custGeom>
              <a:rect b="b" l="l" r="r" t="t"/>
              <a:pathLst>
                <a:path extrusionOk="0" fill="none" h="1247" w="4115">
                  <a:moveTo>
                    <a:pt x="0" y="41"/>
                  </a:moveTo>
                  <a:cubicBezTo>
                    <a:pt x="282" y="41"/>
                    <a:pt x="550" y="1"/>
                    <a:pt x="844" y="1"/>
                  </a:cubicBezTo>
                  <a:cubicBezTo>
                    <a:pt x="1327" y="14"/>
                    <a:pt x="1796" y="94"/>
                    <a:pt x="2265" y="242"/>
                  </a:cubicBezTo>
                  <a:cubicBezTo>
                    <a:pt x="2533" y="295"/>
                    <a:pt x="2788" y="403"/>
                    <a:pt x="3029" y="550"/>
                  </a:cubicBezTo>
                  <a:cubicBezTo>
                    <a:pt x="3243" y="711"/>
                    <a:pt x="4114" y="979"/>
                    <a:pt x="4074" y="1247"/>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6"/>
            <p:cNvSpPr/>
            <p:nvPr/>
          </p:nvSpPr>
          <p:spPr>
            <a:xfrm>
              <a:off x="1520275" y="2632525"/>
              <a:ext cx="79750" cy="39225"/>
            </a:xfrm>
            <a:custGeom>
              <a:rect b="b" l="l" r="r" t="t"/>
              <a:pathLst>
                <a:path extrusionOk="0" fill="none" h="1569" w="3190">
                  <a:moveTo>
                    <a:pt x="108" y="1568"/>
                  </a:moveTo>
                  <a:lnTo>
                    <a:pt x="0" y="1448"/>
                  </a:lnTo>
                  <a:cubicBezTo>
                    <a:pt x="121" y="965"/>
                    <a:pt x="604" y="670"/>
                    <a:pt x="1099" y="778"/>
                  </a:cubicBezTo>
                  <a:cubicBezTo>
                    <a:pt x="1233" y="818"/>
                    <a:pt x="1367" y="885"/>
                    <a:pt x="1515" y="912"/>
                  </a:cubicBezTo>
                  <a:cubicBezTo>
                    <a:pt x="1957" y="992"/>
                    <a:pt x="2882" y="322"/>
                    <a:pt x="3190"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6"/>
            <p:cNvSpPr/>
            <p:nvPr/>
          </p:nvSpPr>
          <p:spPr>
            <a:xfrm>
              <a:off x="1550750" y="2752450"/>
              <a:ext cx="72075" cy="38900"/>
            </a:xfrm>
            <a:custGeom>
              <a:rect b="b" l="l" r="r" t="t"/>
              <a:pathLst>
                <a:path extrusionOk="0" fill="none" h="1556" w="2883">
                  <a:moveTo>
                    <a:pt x="1" y="1555"/>
                  </a:moveTo>
                  <a:cubicBezTo>
                    <a:pt x="81" y="1113"/>
                    <a:pt x="564" y="872"/>
                    <a:pt x="966" y="1073"/>
                  </a:cubicBezTo>
                  <a:cubicBezTo>
                    <a:pt x="1019" y="1113"/>
                    <a:pt x="1073" y="1140"/>
                    <a:pt x="1140" y="1153"/>
                  </a:cubicBezTo>
                  <a:cubicBezTo>
                    <a:pt x="1207" y="1153"/>
                    <a:pt x="1287" y="1126"/>
                    <a:pt x="1341" y="1086"/>
                  </a:cubicBezTo>
                  <a:cubicBezTo>
                    <a:pt x="1636" y="899"/>
                    <a:pt x="2587" y="188"/>
                    <a:pt x="2882" y="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6"/>
            <p:cNvSpPr/>
            <p:nvPr/>
          </p:nvSpPr>
          <p:spPr>
            <a:xfrm>
              <a:off x="1604375" y="2850625"/>
              <a:ext cx="49925" cy="70050"/>
            </a:xfrm>
            <a:custGeom>
              <a:rect b="b" l="l" r="r" t="t"/>
              <a:pathLst>
                <a:path extrusionOk="0" fill="none" h="2802" w="1997">
                  <a:moveTo>
                    <a:pt x="228" y="2801"/>
                  </a:moveTo>
                  <a:cubicBezTo>
                    <a:pt x="0" y="2520"/>
                    <a:pt x="14" y="2118"/>
                    <a:pt x="255" y="1836"/>
                  </a:cubicBezTo>
                  <a:cubicBezTo>
                    <a:pt x="469" y="1608"/>
                    <a:pt x="791" y="1541"/>
                    <a:pt x="1072" y="1421"/>
                  </a:cubicBezTo>
                  <a:cubicBezTo>
                    <a:pt x="1354" y="1287"/>
                    <a:pt x="1997" y="309"/>
                    <a:pt x="1930"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6"/>
            <p:cNvSpPr/>
            <p:nvPr/>
          </p:nvSpPr>
          <p:spPr>
            <a:xfrm>
              <a:off x="1697175" y="2910925"/>
              <a:ext cx="31500" cy="70050"/>
            </a:xfrm>
            <a:custGeom>
              <a:rect b="b" l="l" r="r" t="t"/>
              <a:pathLst>
                <a:path extrusionOk="0" fill="none" h="2802" w="1260">
                  <a:moveTo>
                    <a:pt x="241" y="0"/>
                  </a:moveTo>
                  <a:cubicBezTo>
                    <a:pt x="40" y="94"/>
                    <a:pt x="0" y="389"/>
                    <a:pt x="94" y="590"/>
                  </a:cubicBezTo>
                  <a:cubicBezTo>
                    <a:pt x="215" y="778"/>
                    <a:pt x="375" y="939"/>
                    <a:pt x="550" y="1059"/>
                  </a:cubicBezTo>
                  <a:cubicBezTo>
                    <a:pt x="804" y="1274"/>
                    <a:pt x="1005" y="1542"/>
                    <a:pt x="1139" y="1850"/>
                  </a:cubicBezTo>
                  <a:cubicBezTo>
                    <a:pt x="1260" y="2171"/>
                    <a:pt x="1233" y="2520"/>
                    <a:pt x="1045" y="280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6"/>
            <p:cNvSpPr/>
            <p:nvPr/>
          </p:nvSpPr>
          <p:spPr>
            <a:xfrm>
              <a:off x="1754125" y="2881775"/>
              <a:ext cx="64000" cy="49600"/>
            </a:xfrm>
            <a:custGeom>
              <a:rect b="b" l="l" r="r" t="t"/>
              <a:pathLst>
                <a:path extrusionOk="0" fill="none" h="1984" w="2560">
                  <a:moveTo>
                    <a:pt x="0" y="1"/>
                  </a:moveTo>
                  <a:cubicBezTo>
                    <a:pt x="603" y="255"/>
                    <a:pt x="1260" y="577"/>
                    <a:pt x="1488" y="1193"/>
                  </a:cubicBezTo>
                  <a:cubicBezTo>
                    <a:pt x="1515" y="1287"/>
                    <a:pt x="1555" y="1367"/>
                    <a:pt x="1595" y="1448"/>
                  </a:cubicBezTo>
                  <a:cubicBezTo>
                    <a:pt x="1823" y="1769"/>
                    <a:pt x="2412" y="1635"/>
                    <a:pt x="2560" y="1984"/>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6"/>
            <p:cNvSpPr/>
            <p:nvPr/>
          </p:nvSpPr>
          <p:spPr>
            <a:xfrm>
              <a:off x="1756125" y="2812425"/>
              <a:ext cx="86475" cy="28500"/>
            </a:xfrm>
            <a:custGeom>
              <a:rect b="b" l="l" r="r" t="t"/>
              <a:pathLst>
                <a:path extrusionOk="0" fill="none" h="1140" w="3459">
                  <a:moveTo>
                    <a:pt x="1" y="563"/>
                  </a:moveTo>
                  <a:cubicBezTo>
                    <a:pt x="1" y="496"/>
                    <a:pt x="416" y="282"/>
                    <a:pt x="456" y="228"/>
                  </a:cubicBezTo>
                  <a:cubicBezTo>
                    <a:pt x="617" y="1"/>
                    <a:pt x="966" y="27"/>
                    <a:pt x="1193" y="188"/>
                  </a:cubicBezTo>
                  <a:cubicBezTo>
                    <a:pt x="1421" y="349"/>
                    <a:pt x="1569" y="590"/>
                    <a:pt x="1783" y="764"/>
                  </a:cubicBezTo>
                  <a:cubicBezTo>
                    <a:pt x="2239" y="1140"/>
                    <a:pt x="2949" y="1126"/>
                    <a:pt x="3458" y="83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6"/>
            <p:cNvSpPr/>
            <p:nvPr/>
          </p:nvSpPr>
          <p:spPr>
            <a:xfrm>
              <a:off x="1515575" y="2695850"/>
              <a:ext cx="95175" cy="31500"/>
            </a:xfrm>
            <a:custGeom>
              <a:rect b="b" l="l" r="r" t="t"/>
              <a:pathLst>
                <a:path extrusionOk="0" fill="none" h="1260" w="3807">
                  <a:moveTo>
                    <a:pt x="1" y="1260"/>
                  </a:moveTo>
                  <a:cubicBezTo>
                    <a:pt x="215" y="1153"/>
                    <a:pt x="430" y="1032"/>
                    <a:pt x="617" y="885"/>
                  </a:cubicBezTo>
                  <a:cubicBezTo>
                    <a:pt x="885" y="737"/>
                    <a:pt x="1167" y="630"/>
                    <a:pt x="1462" y="563"/>
                  </a:cubicBezTo>
                  <a:cubicBezTo>
                    <a:pt x="1917" y="442"/>
                    <a:pt x="3338" y="134"/>
                    <a:pt x="3807"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6"/>
            <p:cNvSpPr/>
            <p:nvPr/>
          </p:nvSpPr>
          <p:spPr>
            <a:xfrm>
              <a:off x="1719625" y="2621800"/>
              <a:ext cx="70025" cy="27500"/>
            </a:xfrm>
            <a:custGeom>
              <a:rect b="b" l="l" r="r" t="t"/>
              <a:pathLst>
                <a:path extrusionOk="0" fill="none" h="1100" w="2801">
                  <a:moveTo>
                    <a:pt x="255" y="979"/>
                  </a:moveTo>
                  <a:cubicBezTo>
                    <a:pt x="268" y="872"/>
                    <a:pt x="94" y="818"/>
                    <a:pt x="40" y="912"/>
                  </a:cubicBezTo>
                  <a:cubicBezTo>
                    <a:pt x="0" y="1019"/>
                    <a:pt x="174" y="1099"/>
                    <a:pt x="241" y="1019"/>
                  </a:cubicBezTo>
                  <a:cubicBezTo>
                    <a:pt x="415" y="764"/>
                    <a:pt x="724" y="604"/>
                    <a:pt x="1045" y="604"/>
                  </a:cubicBezTo>
                  <a:cubicBezTo>
                    <a:pt x="1233" y="604"/>
                    <a:pt x="1421" y="671"/>
                    <a:pt x="1622" y="697"/>
                  </a:cubicBezTo>
                  <a:cubicBezTo>
                    <a:pt x="2117" y="724"/>
                    <a:pt x="2586" y="443"/>
                    <a:pt x="2801"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6"/>
            <p:cNvSpPr/>
            <p:nvPr/>
          </p:nvSpPr>
          <p:spPr>
            <a:xfrm>
              <a:off x="1682100" y="2503200"/>
              <a:ext cx="48925" cy="70375"/>
            </a:xfrm>
            <a:custGeom>
              <a:rect b="b" l="l" r="r" t="t"/>
              <a:pathLst>
                <a:path extrusionOk="0" fill="none" h="2815" w="1957">
                  <a:moveTo>
                    <a:pt x="0" y="2815"/>
                  </a:moveTo>
                  <a:cubicBezTo>
                    <a:pt x="54" y="2493"/>
                    <a:pt x="442" y="1180"/>
                    <a:pt x="751" y="1073"/>
                  </a:cubicBezTo>
                  <a:cubicBezTo>
                    <a:pt x="871" y="1046"/>
                    <a:pt x="1005" y="1019"/>
                    <a:pt x="1126" y="1019"/>
                  </a:cubicBezTo>
                  <a:cubicBezTo>
                    <a:pt x="1622" y="939"/>
                    <a:pt x="1957" y="496"/>
                    <a:pt x="1903" y="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6"/>
            <p:cNvSpPr/>
            <p:nvPr/>
          </p:nvSpPr>
          <p:spPr>
            <a:xfrm>
              <a:off x="1556800" y="2818450"/>
              <a:ext cx="85125" cy="61350"/>
            </a:xfrm>
            <a:custGeom>
              <a:rect b="b" l="l" r="r" t="t"/>
              <a:pathLst>
                <a:path extrusionOk="0" fill="none" h="2454" w="3405">
                  <a:moveTo>
                    <a:pt x="3404" y="1"/>
                  </a:moveTo>
                  <a:cubicBezTo>
                    <a:pt x="3015" y="255"/>
                    <a:pt x="1917" y="885"/>
                    <a:pt x="1622" y="1247"/>
                  </a:cubicBezTo>
                  <a:cubicBezTo>
                    <a:pt x="1514" y="1381"/>
                    <a:pt x="1394" y="1488"/>
                    <a:pt x="1260" y="1582"/>
                  </a:cubicBezTo>
                  <a:cubicBezTo>
                    <a:pt x="978" y="1730"/>
                    <a:pt x="590" y="1609"/>
                    <a:pt x="322" y="1783"/>
                  </a:cubicBezTo>
                  <a:cubicBezTo>
                    <a:pt x="94" y="1917"/>
                    <a:pt x="0" y="2199"/>
                    <a:pt x="94" y="2453"/>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6"/>
            <p:cNvSpPr/>
            <p:nvPr/>
          </p:nvSpPr>
          <p:spPr>
            <a:xfrm>
              <a:off x="1639875" y="2902875"/>
              <a:ext cx="34200" cy="84125"/>
            </a:xfrm>
            <a:custGeom>
              <a:rect b="b" l="l" r="r" t="t"/>
              <a:pathLst>
                <a:path extrusionOk="0" fill="none" h="3365" w="1368">
                  <a:moveTo>
                    <a:pt x="1368" y="1"/>
                  </a:moveTo>
                  <a:cubicBezTo>
                    <a:pt x="1032" y="215"/>
                    <a:pt x="858" y="604"/>
                    <a:pt x="697" y="979"/>
                  </a:cubicBezTo>
                  <a:cubicBezTo>
                    <a:pt x="563" y="1274"/>
                    <a:pt x="429" y="1609"/>
                    <a:pt x="510" y="1931"/>
                  </a:cubicBezTo>
                  <a:cubicBezTo>
                    <a:pt x="550" y="2105"/>
                    <a:pt x="644" y="2279"/>
                    <a:pt x="617" y="2467"/>
                  </a:cubicBezTo>
                  <a:cubicBezTo>
                    <a:pt x="563" y="2828"/>
                    <a:pt x="1" y="2989"/>
                    <a:pt x="1" y="3364"/>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6"/>
            <p:cNvSpPr/>
            <p:nvPr/>
          </p:nvSpPr>
          <p:spPr>
            <a:xfrm>
              <a:off x="1732000" y="2895175"/>
              <a:ext cx="66025" cy="74075"/>
            </a:xfrm>
            <a:custGeom>
              <a:rect b="b" l="l" r="r" t="t"/>
              <a:pathLst>
                <a:path extrusionOk="0" fill="none" h="2963" w="2641">
                  <a:moveTo>
                    <a:pt x="1" y="1"/>
                  </a:moveTo>
                  <a:cubicBezTo>
                    <a:pt x="202" y="510"/>
                    <a:pt x="1341" y="1032"/>
                    <a:pt x="1649" y="1475"/>
                  </a:cubicBezTo>
                  <a:cubicBezTo>
                    <a:pt x="1837" y="1729"/>
                    <a:pt x="1837" y="2078"/>
                    <a:pt x="1944" y="2373"/>
                  </a:cubicBezTo>
                  <a:cubicBezTo>
                    <a:pt x="2038" y="2667"/>
                    <a:pt x="2346" y="2962"/>
                    <a:pt x="2641" y="2842"/>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6"/>
            <p:cNvSpPr/>
            <p:nvPr/>
          </p:nvSpPr>
          <p:spPr>
            <a:xfrm>
              <a:off x="1483425" y="2586950"/>
              <a:ext cx="115275" cy="29525"/>
            </a:xfrm>
            <a:custGeom>
              <a:rect b="b" l="l" r="r" t="t"/>
              <a:pathLst>
                <a:path extrusionOk="0" fill="none" h="1181" w="4611">
                  <a:moveTo>
                    <a:pt x="67" y="403"/>
                  </a:moveTo>
                  <a:cubicBezTo>
                    <a:pt x="0" y="550"/>
                    <a:pt x="228" y="657"/>
                    <a:pt x="402" y="617"/>
                  </a:cubicBezTo>
                  <a:cubicBezTo>
                    <a:pt x="684" y="564"/>
                    <a:pt x="925" y="363"/>
                    <a:pt x="1180" y="215"/>
                  </a:cubicBezTo>
                  <a:cubicBezTo>
                    <a:pt x="1448" y="68"/>
                    <a:pt x="1783" y="1"/>
                    <a:pt x="2024" y="188"/>
                  </a:cubicBezTo>
                  <a:cubicBezTo>
                    <a:pt x="2131" y="282"/>
                    <a:pt x="2198" y="416"/>
                    <a:pt x="2305" y="523"/>
                  </a:cubicBezTo>
                  <a:cubicBezTo>
                    <a:pt x="2547" y="724"/>
                    <a:pt x="2895" y="657"/>
                    <a:pt x="3190" y="644"/>
                  </a:cubicBezTo>
                  <a:cubicBezTo>
                    <a:pt x="3498" y="617"/>
                    <a:pt x="4584" y="885"/>
                    <a:pt x="4610" y="118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6"/>
            <p:cNvSpPr/>
            <p:nvPr/>
          </p:nvSpPr>
          <p:spPr>
            <a:xfrm>
              <a:off x="1581250" y="2518925"/>
              <a:ext cx="186975" cy="399150"/>
            </a:xfrm>
            <a:custGeom>
              <a:rect b="b" l="l" r="r" t="t"/>
              <a:pathLst>
                <a:path extrusionOk="0" h="15966" w="7479">
                  <a:moveTo>
                    <a:pt x="2130" y="1"/>
                  </a:moveTo>
                  <a:cubicBezTo>
                    <a:pt x="1289" y="1"/>
                    <a:pt x="526" y="512"/>
                    <a:pt x="349" y="1663"/>
                  </a:cubicBezTo>
                  <a:cubicBezTo>
                    <a:pt x="0" y="4075"/>
                    <a:pt x="483" y="6903"/>
                    <a:pt x="1032" y="9235"/>
                  </a:cubicBezTo>
                  <a:cubicBezTo>
                    <a:pt x="1408" y="10776"/>
                    <a:pt x="1903" y="12277"/>
                    <a:pt x="2547" y="13724"/>
                  </a:cubicBezTo>
                  <a:cubicBezTo>
                    <a:pt x="2962" y="14675"/>
                    <a:pt x="3579" y="15707"/>
                    <a:pt x="4584" y="15922"/>
                  </a:cubicBezTo>
                  <a:cubicBezTo>
                    <a:pt x="4713" y="15951"/>
                    <a:pt x="4843" y="15965"/>
                    <a:pt x="4972" y="15965"/>
                  </a:cubicBezTo>
                  <a:cubicBezTo>
                    <a:pt x="5779" y="15965"/>
                    <a:pt x="6551" y="15418"/>
                    <a:pt x="6956" y="14702"/>
                  </a:cubicBezTo>
                  <a:cubicBezTo>
                    <a:pt x="7425" y="13871"/>
                    <a:pt x="7478" y="12866"/>
                    <a:pt x="7384" y="11915"/>
                  </a:cubicBezTo>
                  <a:cubicBezTo>
                    <a:pt x="7277" y="10776"/>
                    <a:pt x="6969" y="9650"/>
                    <a:pt x="6661" y="8538"/>
                  </a:cubicBezTo>
                  <a:lnTo>
                    <a:pt x="5602" y="4692"/>
                  </a:lnTo>
                  <a:cubicBezTo>
                    <a:pt x="5280" y="3526"/>
                    <a:pt x="4959" y="2347"/>
                    <a:pt x="4329" y="1315"/>
                  </a:cubicBezTo>
                  <a:cubicBezTo>
                    <a:pt x="3828" y="478"/>
                    <a:pt x="2942" y="1"/>
                    <a:pt x="2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6"/>
            <p:cNvSpPr/>
            <p:nvPr/>
          </p:nvSpPr>
          <p:spPr>
            <a:xfrm>
              <a:off x="1645900" y="2772500"/>
              <a:ext cx="57650" cy="93325"/>
            </a:xfrm>
            <a:custGeom>
              <a:rect b="b" l="l" r="r" t="t"/>
              <a:pathLst>
                <a:path extrusionOk="0" h="3733" w="2306">
                  <a:moveTo>
                    <a:pt x="963" y="1"/>
                  </a:moveTo>
                  <a:cubicBezTo>
                    <a:pt x="951" y="1"/>
                    <a:pt x="938" y="1"/>
                    <a:pt x="926" y="3"/>
                  </a:cubicBezTo>
                  <a:cubicBezTo>
                    <a:pt x="1" y="123"/>
                    <a:pt x="1234" y="2737"/>
                    <a:pt x="1421" y="3192"/>
                  </a:cubicBezTo>
                  <a:cubicBezTo>
                    <a:pt x="1488" y="3380"/>
                    <a:pt x="1596" y="3541"/>
                    <a:pt x="1743" y="3661"/>
                  </a:cubicBezTo>
                  <a:cubicBezTo>
                    <a:pt x="1808" y="3710"/>
                    <a:pt x="1883" y="3732"/>
                    <a:pt x="1958" y="3732"/>
                  </a:cubicBezTo>
                  <a:cubicBezTo>
                    <a:pt x="2070" y="3732"/>
                    <a:pt x="2180" y="3682"/>
                    <a:pt x="2252" y="3594"/>
                  </a:cubicBezTo>
                  <a:cubicBezTo>
                    <a:pt x="2292" y="3501"/>
                    <a:pt x="2306" y="3393"/>
                    <a:pt x="2279" y="3286"/>
                  </a:cubicBezTo>
                  <a:cubicBezTo>
                    <a:pt x="2226" y="2746"/>
                    <a:pt x="1720" y="1"/>
                    <a:pt x="9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6"/>
            <p:cNvSpPr/>
            <p:nvPr/>
          </p:nvSpPr>
          <p:spPr>
            <a:xfrm>
              <a:off x="2018800" y="2789100"/>
              <a:ext cx="160900" cy="111875"/>
            </a:xfrm>
            <a:custGeom>
              <a:rect b="b" l="l" r="r" t="t"/>
              <a:pathLst>
                <a:path extrusionOk="0" h="4475" w="6436">
                  <a:moveTo>
                    <a:pt x="3107" y="1"/>
                  </a:moveTo>
                  <a:cubicBezTo>
                    <a:pt x="2961" y="1"/>
                    <a:pt x="2818" y="12"/>
                    <a:pt x="2680" y="36"/>
                  </a:cubicBezTo>
                  <a:cubicBezTo>
                    <a:pt x="1086" y="317"/>
                    <a:pt x="0" y="2475"/>
                    <a:pt x="268" y="3949"/>
                  </a:cubicBezTo>
                  <a:cubicBezTo>
                    <a:pt x="318" y="4188"/>
                    <a:pt x="464" y="4475"/>
                    <a:pt x="692" y="4475"/>
                  </a:cubicBezTo>
                  <a:cubicBezTo>
                    <a:pt x="707" y="4475"/>
                    <a:pt x="722" y="4474"/>
                    <a:pt x="737" y="4471"/>
                  </a:cubicBezTo>
                  <a:cubicBezTo>
                    <a:pt x="818" y="4445"/>
                    <a:pt x="871" y="4418"/>
                    <a:pt x="938" y="4364"/>
                  </a:cubicBezTo>
                  <a:cubicBezTo>
                    <a:pt x="1193" y="4163"/>
                    <a:pt x="1367" y="3868"/>
                    <a:pt x="1595" y="3614"/>
                  </a:cubicBezTo>
                  <a:cubicBezTo>
                    <a:pt x="1809" y="3359"/>
                    <a:pt x="2091" y="3131"/>
                    <a:pt x="2426" y="3118"/>
                  </a:cubicBezTo>
                  <a:cubicBezTo>
                    <a:pt x="2908" y="3118"/>
                    <a:pt x="3256" y="3560"/>
                    <a:pt x="3685" y="3761"/>
                  </a:cubicBezTo>
                  <a:cubicBezTo>
                    <a:pt x="3868" y="3853"/>
                    <a:pt x="4068" y="3895"/>
                    <a:pt x="4268" y="3895"/>
                  </a:cubicBezTo>
                  <a:cubicBezTo>
                    <a:pt x="4891" y="3895"/>
                    <a:pt x="5529" y="3491"/>
                    <a:pt x="5762" y="2904"/>
                  </a:cubicBezTo>
                  <a:cubicBezTo>
                    <a:pt x="6435" y="1240"/>
                    <a:pt x="4630" y="1"/>
                    <a:pt x="3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56"/>
          <p:cNvGrpSpPr/>
          <p:nvPr/>
        </p:nvGrpSpPr>
        <p:grpSpPr>
          <a:xfrm>
            <a:off x="2368888" y="3310221"/>
            <a:ext cx="773570" cy="1208081"/>
            <a:chOff x="2250625" y="841288"/>
            <a:chExt cx="338750" cy="529025"/>
          </a:xfrm>
        </p:grpSpPr>
        <p:sp>
          <p:nvSpPr>
            <p:cNvPr id="1202" name="Google Shape;1202;p56"/>
            <p:cNvSpPr/>
            <p:nvPr/>
          </p:nvSpPr>
          <p:spPr>
            <a:xfrm>
              <a:off x="2275425" y="853013"/>
              <a:ext cx="289150" cy="503225"/>
            </a:xfrm>
            <a:custGeom>
              <a:rect b="b" l="l" r="r" t="t"/>
              <a:pathLst>
                <a:path extrusionOk="0" h="20129" w="11566">
                  <a:moveTo>
                    <a:pt x="0" y="0"/>
                  </a:moveTo>
                  <a:lnTo>
                    <a:pt x="0" y="20128"/>
                  </a:lnTo>
                  <a:lnTo>
                    <a:pt x="11565" y="20128"/>
                  </a:lnTo>
                  <a:lnTo>
                    <a:pt x="11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6"/>
            <p:cNvSpPr/>
            <p:nvPr/>
          </p:nvSpPr>
          <p:spPr>
            <a:xfrm>
              <a:off x="2262025" y="853013"/>
              <a:ext cx="315950" cy="517300"/>
            </a:xfrm>
            <a:custGeom>
              <a:rect b="b" l="l" r="r" t="t"/>
              <a:pathLst>
                <a:path extrusionOk="0" h="20692" w="12638">
                  <a:moveTo>
                    <a:pt x="0" y="0"/>
                  </a:moveTo>
                  <a:lnTo>
                    <a:pt x="0" y="19646"/>
                  </a:lnTo>
                  <a:cubicBezTo>
                    <a:pt x="0" y="20222"/>
                    <a:pt x="469" y="20691"/>
                    <a:pt x="1032" y="20691"/>
                  </a:cubicBezTo>
                  <a:lnTo>
                    <a:pt x="11592" y="20691"/>
                  </a:lnTo>
                  <a:cubicBezTo>
                    <a:pt x="12168" y="20691"/>
                    <a:pt x="12637" y="20222"/>
                    <a:pt x="12637" y="19646"/>
                  </a:cubicBezTo>
                  <a:lnTo>
                    <a:pt x="12637" y="0"/>
                  </a:lnTo>
                  <a:lnTo>
                    <a:pt x="12115" y="0"/>
                  </a:lnTo>
                  <a:lnTo>
                    <a:pt x="12115" y="19097"/>
                  </a:lnTo>
                  <a:cubicBezTo>
                    <a:pt x="12101" y="19673"/>
                    <a:pt x="11646" y="20142"/>
                    <a:pt x="11070" y="20142"/>
                  </a:cubicBezTo>
                  <a:lnTo>
                    <a:pt x="1568" y="20142"/>
                  </a:lnTo>
                  <a:cubicBezTo>
                    <a:pt x="992" y="20142"/>
                    <a:pt x="536" y="19673"/>
                    <a:pt x="536" y="19097"/>
                  </a:cubicBezTo>
                  <a:lnTo>
                    <a:pt x="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6"/>
            <p:cNvSpPr/>
            <p:nvPr/>
          </p:nvSpPr>
          <p:spPr>
            <a:xfrm>
              <a:off x="2275425" y="1055363"/>
              <a:ext cx="289475" cy="300875"/>
            </a:xfrm>
            <a:custGeom>
              <a:rect b="b" l="l" r="r" t="t"/>
              <a:pathLst>
                <a:path extrusionOk="0" h="12035" w="11579">
                  <a:moveTo>
                    <a:pt x="0" y="0"/>
                  </a:moveTo>
                  <a:lnTo>
                    <a:pt x="0" y="11029"/>
                  </a:lnTo>
                  <a:cubicBezTo>
                    <a:pt x="0" y="11579"/>
                    <a:pt x="456" y="12034"/>
                    <a:pt x="1019" y="12034"/>
                  </a:cubicBezTo>
                  <a:lnTo>
                    <a:pt x="10560" y="12034"/>
                  </a:lnTo>
                  <a:cubicBezTo>
                    <a:pt x="11123" y="12034"/>
                    <a:pt x="11579" y="11579"/>
                    <a:pt x="11579" y="11029"/>
                  </a:cubicBezTo>
                  <a:lnTo>
                    <a:pt x="115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6"/>
            <p:cNvSpPr/>
            <p:nvPr/>
          </p:nvSpPr>
          <p:spPr>
            <a:xfrm>
              <a:off x="2250625" y="841288"/>
              <a:ext cx="338750" cy="21800"/>
            </a:xfrm>
            <a:custGeom>
              <a:rect b="b" l="l" r="r" t="t"/>
              <a:pathLst>
                <a:path extrusionOk="0" h="872" w="13550">
                  <a:moveTo>
                    <a:pt x="443" y="0"/>
                  </a:moveTo>
                  <a:cubicBezTo>
                    <a:pt x="202" y="0"/>
                    <a:pt x="1" y="188"/>
                    <a:pt x="1" y="443"/>
                  </a:cubicBezTo>
                  <a:cubicBezTo>
                    <a:pt x="1" y="670"/>
                    <a:pt x="202" y="871"/>
                    <a:pt x="443" y="871"/>
                  </a:cubicBezTo>
                  <a:lnTo>
                    <a:pt x="13107" y="871"/>
                  </a:lnTo>
                  <a:cubicBezTo>
                    <a:pt x="13348" y="871"/>
                    <a:pt x="13549" y="684"/>
                    <a:pt x="13549" y="443"/>
                  </a:cubicBezTo>
                  <a:cubicBezTo>
                    <a:pt x="13549" y="188"/>
                    <a:pt x="13361" y="0"/>
                    <a:pt x="13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6"/>
            <p:cNvSpPr/>
            <p:nvPr/>
          </p:nvSpPr>
          <p:spPr>
            <a:xfrm>
              <a:off x="2302225" y="877788"/>
              <a:ext cx="21125" cy="465050"/>
            </a:xfrm>
            <a:custGeom>
              <a:rect b="b" l="l" r="r" t="t"/>
              <a:pathLst>
                <a:path extrusionOk="0" h="18602" w="845">
                  <a:moveTo>
                    <a:pt x="1" y="1"/>
                  </a:moveTo>
                  <a:lnTo>
                    <a:pt x="1" y="18601"/>
                  </a:lnTo>
                  <a:lnTo>
                    <a:pt x="845" y="18601"/>
                  </a:lnTo>
                  <a:lnTo>
                    <a:pt x="8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56"/>
          <p:cNvGrpSpPr/>
          <p:nvPr/>
        </p:nvGrpSpPr>
        <p:grpSpPr>
          <a:xfrm>
            <a:off x="1221561" y="2373633"/>
            <a:ext cx="616801" cy="2186449"/>
            <a:chOff x="3986050" y="808650"/>
            <a:chExt cx="294500" cy="1043950"/>
          </a:xfrm>
        </p:grpSpPr>
        <p:sp>
          <p:nvSpPr>
            <p:cNvPr id="1208" name="Google Shape;1208;p56"/>
            <p:cNvSpPr/>
            <p:nvPr/>
          </p:nvSpPr>
          <p:spPr>
            <a:xfrm>
              <a:off x="3986700" y="808650"/>
              <a:ext cx="262025" cy="429200"/>
            </a:xfrm>
            <a:custGeom>
              <a:rect b="b" l="l" r="r" t="t"/>
              <a:pathLst>
                <a:path extrusionOk="0" h="17168" w="10481">
                  <a:moveTo>
                    <a:pt x="4946" y="1"/>
                  </a:moveTo>
                  <a:lnTo>
                    <a:pt x="4946" y="1"/>
                  </a:lnTo>
                  <a:cubicBezTo>
                    <a:pt x="4772" y="1126"/>
                    <a:pt x="3177" y="1435"/>
                    <a:pt x="2681" y="2467"/>
                  </a:cubicBezTo>
                  <a:cubicBezTo>
                    <a:pt x="2319" y="3230"/>
                    <a:pt x="2668" y="4155"/>
                    <a:pt x="3190" y="4812"/>
                  </a:cubicBezTo>
                  <a:cubicBezTo>
                    <a:pt x="3713" y="5482"/>
                    <a:pt x="4396" y="6018"/>
                    <a:pt x="4825" y="6741"/>
                  </a:cubicBezTo>
                  <a:cubicBezTo>
                    <a:pt x="5201" y="7358"/>
                    <a:pt x="5241" y="8095"/>
                    <a:pt x="4678" y="8604"/>
                  </a:cubicBezTo>
                  <a:cubicBezTo>
                    <a:pt x="4329" y="8872"/>
                    <a:pt x="3954" y="9073"/>
                    <a:pt x="3539" y="9221"/>
                  </a:cubicBezTo>
                  <a:cubicBezTo>
                    <a:pt x="2976" y="9435"/>
                    <a:pt x="2440" y="9716"/>
                    <a:pt x="1944" y="10078"/>
                  </a:cubicBezTo>
                  <a:cubicBezTo>
                    <a:pt x="885" y="10869"/>
                    <a:pt x="1" y="12598"/>
                    <a:pt x="1381" y="13562"/>
                  </a:cubicBezTo>
                  <a:cubicBezTo>
                    <a:pt x="2453" y="14313"/>
                    <a:pt x="4490" y="14460"/>
                    <a:pt x="4758" y="16042"/>
                  </a:cubicBezTo>
                  <a:cubicBezTo>
                    <a:pt x="4785" y="16176"/>
                    <a:pt x="4758" y="17167"/>
                    <a:pt x="4584" y="17167"/>
                  </a:cubicBezTo>
                  <a:lnTo>
                    <a:pt x="6621" y="17167"/>
                  </a:lnTo>
                  <a:cubicBezTo>
                    <a:pt x="6889" y="17167"/>
                    <a:pt x="7707" y="16149"/>
                    <a:pt x="7894" y="15948"/>
                  </a:cubicBezTo>
                  <a:cubicBezTo>
                    <a:pt x="8363" y="15452"/>
                    <a:pt x="8872" y="14903"/>
                    <a:pt x="9154" y="14273"/>
                  </a:cubicBezTo>
                  <a:cubicBezTo>
                    <a:pt x="9489" y="13536"/>
                    <a:pt x="9194" y="12678"/>
                    <a:pt x="8484" y="12303"/>
                  </a:cubicBezTo>
                  <a:cubicBezTo>
                    <a:pt x="7988" y="12035"/>
                    <a:pt x="7385" y="12035"/>
                    <a:pt x="6835" y="11874"/>
                  </a:cubicBezTo>
                  <a:cubicBezTo>
                    <a:pt x="6701" y="11834"/>
                    <a:pt x="6567" y="11780"/>
                    <a:pt x="6433" y="11713"/>
                  </a:cubicBezTo>
                  <a:cubicBezTo>
                    <a:pt x="6286" y="11646"/>
                    <a:pt x="6165" y="11526"/>
                    <a:pt x="6098" y="11378"/>
                  </a:cubicBezTo>
                  <a:cubicBezTo>
                    <a:pt x="5978" y="11043"/>
                    <a:pt x="6286" y="10708"/>
                    <a:pt x="6581" y="10480"/>
                  </a:cubicBezTo>
                  <a:cubicBezTo>
                    <a:pt x="7653" y="9623"/>
                    <a:pt x="10480" y="8041"/>
                    <a:pt x="9234" y="6313"/>
                  </a:cubicBezTo>
                  <a:cubicBezTo>
                    <a:pt x="8819" y="5736"/>
                    <a:pt x="8095" y="5509"/>
                    <a:pt x="7398" y="5401"/>
                  </a:cubicBezTo>
                  <a:cubicBezTo>
                    <a:pt x="6715" y="5308"/>
                    <a:pt x="6005" y="5321"/>
                    <a:pt x="5335" y="5093"/>
                  </a:cubicBezTo>
                  <a:cubicBezTo>
                    <a:pt x="4705" y="4905"/>
                    <a:pt x="4182" y="4477"/>
                    <a:pt x="3847" y="3914"/>
                  </a:cubicBezTo>
                  <a:cubicBezTo>
                    <a:pt x="3525" y="3338"/>
                    <a:pt x="3539" y="2627"/>
                    <a:pt x="3874" y="2064"/>
                  </a:cubicBezTo>
                  <a:cubicBezTo>
                    <a:pt x="4088" y="1716"/>
                    <a:pt x="4423" y="1461"/>
                    <a:pt x="4691" y="1140"/>
                  </a:cubicBezTo>
                  <a:cubicBezTo>
                    <a:pt x="4959" y="818"/>
                    <a:pt x="5134" y="363"/>
                    <a:pt x="49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6"/>
            <p:cNvSpPr/>
            <p:nvPr/>
          </p:nvSpPr>
          <p:spPr>
            <a:xfrm>
              <a:off x="3986050" y="1237800"/>
              <a:ext cx="294500" cy="614800"/>
            </a:xfrm>
            <a:custGeom>
              <a:rect b="b" l="l" r="r" t="t"/>
              <a:pathLst>
                <a:path extrusionOk="0" h="24592" w="11780">
                  <a:moveTo>
                    <a:pt x="8255" y="283"/>
                  </a:moveTo>
                  <a:cubicBezTo>
                    <a:pt x="8510" y="283"/>
                    <a:pt x="8724" y="470"/>
                    <a:pt x="8738" y="725"/>
                  </a:cubicBezTo>
                  <a:cubicBezTo>
                    <a:pt x="8764" y="993"/>
                    <a:pt x="8376" y="1207"/>
                    <a:pt x="8376" y="1207"/>
                  </a:cubicBezTo>
                  <a:lnTo>
                    <a:pt x="8376" y="5777"/>
                  </a:lnTo>
                  <a:cubicBezTo>
                    <a:pt x="8563" y="5871"/>
                    <a:pt x="8671" y="6072"/>
                    <a:pt x="8671" y="6273"/>
                  </a:cubicBezTo>
                  <a:lnTo>
                    <a:pt x="8456" y="12478"/>
                  </a:lnTo>
                  <a:cubicBezTo>
                    <a:pt x="8443" y="13188"/>
                    <a:pt x="8764" y="13871"/>
                    <a:pt x="9327" y="14300"/>
                  </a:cubicBezTo>
                  <a:cubicBezTo>
                    <a:pt x="10694" y="15359"/>
                    <a:pt x="11485" y="16994"/>
                    <a:pt x="11485" y="18709"/>
                  </a:cubicBezTo>
                  <a:cubicBezTo>
                    <a:pt x="11485" y="21805"/>
                    <a:pt x="10265" y="24324"/>
                    <a:pt x="5883" y="24324"/>
                  </a:cubicBezTo>
                  <a:cubicBezTo>
                    <a:pt x="1501" y="24324"/>
                    <a:pt x="282" y="21805"/>
                    <a:pt x="282" y="18709"/>
                  </a:cubicBezTo>
                  <a:cubicBezTo>
                    <a:pt x="282" y="16994"/>
                    <a:pt x="1072" y="15359"/>
                    <a:pt x="2439" y="14300"/>
                  </a:cubicBezTo>
                  <a:cubicBezTo>
                    <a:pt x="3002" y="13871"/>
                    <a:pt x="3324" y="13188"/>
                    <a:pt x="3310" y="12478"/>
                  </a:cubicBezTo>
                  <a:lnTo>
                    <a:pt x="3096" y="6233"/>
                  </a:lnTo>
                  <a:cubicBezTo>
                    <a:pt x="3096" y="6018"/>
                    <a:pt x="3203" y="5831"/>
                    <a:pt x="3377" y="5737"/>
                  </a:cubicBezTo>
                  <a:lnTo>
                    <a:pt x="3391" y="5737"/>
                  </a:lnTo>
                  <a:lnTo>
                    <a:pt x="3391" y="1207"/>
                  </a:lnTo>
                  <a:cubicBezTo>
                    <a:pt x="3391" y="1207"/>
                    <a:pt x="3002" y="993"/>
                    <a:pt x="3015" y="725"/>
                  </a:cubicBezTo>
                  <a:cubicBezTo>
                    <a:pt x="3042" y="470"/>
                    <a:pt x="3257" y="283"/>
                    <a:pt x="3511" y="283"/>
                  </a:cubicBezTo>
                  <a:close/>
                  <a:moveTo>
                    <a:pt x="3487" y="1"/>
                  </a:moveTo>
                  <a:cubicBezTo>
                    <a:pt x="3096" y="1"/>
                    <a:pt x="2774" y="318"/>
                    <a:pt x="2747" y="712"/>
                  </a:cubicBezTo>
                  <a:cubicBezTo>
                    <a:pt x="2734" y="980"/>
                    <a:pt x="2868" y="1248"/>
                    <a:pt x="3109" y="1395"/>
                  </a:cubicBezTo>
                  <a:lnTo>
                    <a:pt x="3109" y="5576"/>
                  </a:lnTo>
                  <a:cubicBezTo>
                    <a:pt x="2922" y="5737"/>
                    <a:pt x="2814" y="5978"/>
                    <a:pt x="2814" y="6233"/>
                  </a:cubicBezTo>
                  <a:lnTo>
                    <a:pt x="3029" y="12478"/>
                  </a:lnTo>
                  <a:cubicBezTo>
                    <a:pt x="3042" y="13094"/>
                    <a:pt x="2761" y="13697"/>
                    <a:pt x="2265" y="14072"/>
                  </a:cubicBezTo>
                  <a:cubicBezTo>
                    <a:pt x="831" y="15185"/>
                    <a:pt x="0" y="16900"/>
                    <a:pt x="0" y="18709"/>
                  </a:cubicBezTo>
                  <a:cubicBezTo>
                    <a:pt x="0" y="22609"/>
                    <a:pt x="1984" y="24592"/>
                    <a:pt x="5883" y="24592"/>
                  </a:cubicBezTo>
                  <a:cubicBezTo>
                    <a:pt x="9783" y="24592"/>
                    <a:pt x="11766" y="22609"/>
                    <a:pt x="11766" y="18709"/>
                  </a:cubicBezTo>
                  <a:cubicBezTo>
                    <a:pt x="11780" y="16900"/>
                    <a:pt x="10935" y="15185"/>
                    <a:pt x="9515" y="14072"/>
                  </a:cubicBezTo>
                  <a:cubicBezTo>
                    <a:pt x="9019" y="13697"/>
                    <a:pt x="8738" y="13107"/>
                    <a:pt x="8738" y="12478"/>
                  </a:cubicBezTo>
                  <a:lnTo>
                    <a:pt x="8965" y="6273"/>
                  </a:lnTo>
                  <a:cubicBezTo>
                    <a:pt x="8965" y="6018"/>
                    <a:pt x="8858" y="5777"/>
                    <a:pt x="8671" y="5616"/>
                  </a:cubicBezTo>
                  <a:lnTo>
                    <a:pt x="8671" y="1395"/>
                  </a:lnTo>
                  <a:cubicBezTo>
                    <a:pt x="8912" y="1248"/>
                    <a:pt x="9046" y="980"/>
                    <a:pt x="9032" y="712"/>
                  </a:cubicBezTo>
                  <a:cubicBezTo>
                    <a:pt x="9006" y="318"/>
                    <a:pt x="8684" y="1"/>
                    <a:pt x="8293" y="1"/>
                  </a:cubicBezTo>
                  <a:cubicBezTo>
                    <a:pt x="8285" y="1"/>
                    <a:pt x="8277" y="1"/>
                    <a:pt x="8269" y="1"/>
                  </a:cubicBezTo>
                  <a:lnTo>
                    <a:pt x="3511" y="1"/>
                  </a:lnTo>
                  <a:cubicBezTo>
                    <a:pt x="3503" y="1"/>
                    <a:pt x="3495" y="1"/>
                    <a:pt x="3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6"/>
            <p:cNvSpPr/>
            <p:nvPr/>
          </p:nvSpPr>
          <p:spPr>
            <a:xfrm>
              <a:off x="3993075" y="1244525"/>
              <a:ext cx="280100" cy="601050"/>
            </a:xfrm>
            <a:custGeom>
              <a:rect b="b" l="l" r="r" t="t"/>
              <a:pathLst>
                <a:path extrusionOk="0" h="24042" w="11204">
                  <a:moveTo>
                    <a:pt x="3230" y="0"/>
                  </a:moveTo>
                  <a:cubicBezTo>
                    <a:pt x="2976" y="0"/>
                    <a:pt x="2761" y="188"/>
                    <a:pt x="2748" y="443"/>
                  </a:cubicBezTo>
                  <a:cubicBezTo>
                    <a:pt x="2734" y="711"/>
                    <a:pt x="3110" y="938"/>
                    <a:pt x="3110" y="938"/>
                  </a:cubicBezTo>
                  <a:lnTo>
                    <a:pt x="3110" y="5454"/>
                  </a:lnTo>
                  <a:lnTo>
                    <a:pt x="3096" y="5454"/>
                  </a:lnTo>
                  <a:cubicBezTo>
                    <a:pt x="2922" y="5548"/>
                    <a:pt x="2815" y="5749"/>
                    <a:pt x="2815" y="5950"/>
                  </a:cubicBezTo>
                  <a:lnTo>
                    <a:pt x="3029" y="12195"/>
                  </a:lnTo>
                  <a:cubicBezTo>
                    <a:pt x="3043" y="12905"/>
                    <a:pt x="2721" y="13589"/>
                    <a:pt x="2158" y="14018"/>
                  </a:cubicBezTo>
                  <a:cubicBezTo>
                    <a:pt x="791" y="15076"/>
                    <a:pt x="1" y="16711"/>
                    <a:pt x="1" y="18440"/>
                  </a:cubicBezTo>
                  <a:cubicBezTo>
                    <a:pt x="1" y="21522"/>
                    <a:pt x="1220" y="24042"/>
                    <a:pt x="5602" y="24042"/>
                  </a:cubicBezTo>
                  <a:cubicBezTo>
                    <a:pt x="9984" y="24042"/>
                    <a:pt x="11204" y="21522"/>
                    <a:pt x="11204" y="18440"/>
                  </a:cubicBezTo>
                  <a:cubicBezTo>
                    <a:pt x="11204" y="16711"/>
                    <a:pt x="10413" y="15090"/>
                    <a:pt x="9060" y="14031"/>
                  </a:cubicBezTo>
                  <a:cubicBezTo>
                    <a:pt x="8483" y="13602"/>
                    <a:pt x="8162" y="12919"/>
                    <a:pt x="8175" y="12209"/>
                  </a:cubicBezTo>
                  <a:lnTo>
                    <a:pt x="8390" y="5991"/>
                  </a:lnTo>
                  <a:cubicBezTo>
                    <a:pt x="8390" y="5790"/>
                    <a:pt x="8282" y="5589"/>
                    <a:pt x="8095" y="5495"/>
                  </a:cubicBezTo>
                  <a:lnTo>
                    <a:pt x="8095" y="938"/>
                  </a:lnTo>
                  <a:cubicBezTo>
                    <a:pt x="8095" y="938"/>
                    <a:pt x="8470" y="711"/>
                    <a:pt x="8457" y="443"/>
                  </a:cubicBezTo>
                  <a:cubicBezTo>
                    <a:pt x="8443" y="188"/>
                    <a:pt x="8229" y="0"/>
                    <a:pt x="7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6"/>
            <p:cNvSpPr/>
            <p:nvPr/>
          </p:nvSpPr>
          <p:spPr>
            <a:xfrm>
              <a:off x="4063775" y="1381200"/>
              <a:ext cx="139050" cy="25"/>
            </a:xfrm>
            <a:custGeom>
              <a:rect b="b" l="l" r="r" t="t"/>
              <a:pathLst>
                <a:path extrusionOk="0" fill="none" h="1" w="5562">
                  <a:moveTo>
                    <a:pt x="0" y="1"/>
                  </a:moveTo>
                  <a:lnTo>
                    <a:pt x="5562" y="1"/>
                  </a:lnTo>
                </a:path>
              </a:pathLst>
            </a:custGeom>
            <a:solidFill>
              <a:schemeClr val="lt2"/>
            </a:solidFill>
            <a:ln cap="flat" cmpd="sng" w="50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6"/>
            <p:cNvSpPr/>
            <p:nvPr/>
          </p:nvSpPr>
          <p:spPr>
            <a:xfrm>
              <a:off x="4063775" y="1266625"/>
              <a:ext cx="139050" cy="25"/>
            </a:xfrm>
            <a:custGeom>
              <a:rect b="b" l="l" r="r" t="t"/>
              <a:pathLst>
                <a:path extrusionOk="0" fill="none" h="1" w="5562">
                  <a:moveTo>
                    <a:pt x="0" y="1"/>
                  </a:moveTo>
                  <a:lnTo>
                    <a:pt x="5562" y="1"/>
                  </a:lnTo>
                </a:path>
              </a:pathLst>
            </a:custGeom>
            <a:noFill/>
            <a:ln cap="flat" cmpd="sng" w="50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6"/>
            <p:cNvSpPr/>
            <p:nvPr/>
          </p:nvSpPr>
          <p:spPr>
            <a:xfrm>
              <a:off x="3999100" y="1672675"/>
              <a:ext cx="268375" cy="169550"/>
            </a:xfrm>
            <a:custGeom>
              <a:rect b="b" l="l" r="r" t="t"/>
              <a:pathLst>
                <a:path extrusionOk="0" h="6782" w="10735">
                  <a:moveTo>
                    <a:pt x="202" y="1"/>
                  </a:moveTo>
                  <a:cubicBezTo>
                    <a:pt x="68" y="456"/>
                    <a:pt x="1" y="939"/>
                    <a:pt x="1" y="1421"/>
                  </a:cubicBezTo>
                  <a:cubicBezTo>
                    <a:pt x="1" y="4369"/>
                    <a:pt x="1180" y="6782"/>
                    <a:pt x="5361" y="6782"/>
                  </a:cubicBezTo>
                  <a:cubicBezTo>
                    <a:pt x="9556" y="6782"/>
                    <a:pt x="10722" y="4383"/>
                    <a:pt x="10722" y="1421"/>
                  </a:cubicBezTo>
                  <a:cubicBezTo>
                    <a:pt x="10735" y="939"/>
                    <a:pt x="10668" y="456"/>
                    <a:pt x="10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6"/>
            <p:cNvSpPr/>
            <p:nvPr/>
          </p:nvSpPr>
          <p:spPr>
            <a:xfrm>
              <a:off x="4071150" y="1248200"/>
              <a:ext cx="13750" cy="11425"/>
            </a:xfrm>
            <a:custGeom>
              <a:rect b="b" l="l" r="r" t="t"/>
              <a:pathLst>
                <a:path extrusionOk="0" h="457" w="550">
                  <a:moveTo>
                    <a:pt x="228" y="1"/>
                  </a:moveTo>
                  <a:cubicBezTo>
                    <a:pt x="107" y="1"/>
                    <a:pt x="0" y="108"/>
                    <a:pt x="0" y="229"/>
                  </a:cubicBezTo>
                  <a:cubicBezTo>
                    <a:pt x="0" y="363"/>
                    <a:pt x="107" y="456"/>
                    <a:pt x="228" y="456"/>
                  </a:cubicBezTo>
                  <a:lnTo>
                    <a:pt x="322" y="456"/>
                  </a:lnTo>
                  <a:cubicBezTo>
                    <a:pt x="456" y="456"/>
                    <a:pt x="549" y="363"/>
                    <a:pt x="549" y="229"/>
                  </a:cubicBezTo>
                  <a:cubicBezTo>
                    <a:pt x="549" y="108"/>
                    <a:pt x="456" y="1"/>
                    <a:pt x="322" y="1"/>
                  </a:cubicBezTo>
                  <a:close/>
                </a:path>
              </a:pathLst>
            </a:custGeom>
            <a:solidFill>
              <a:srgbClr val="D6DC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6"/>
            <p:cNvSpPr/>
            <p:nvPr/>
          </p:nvSpPr>
          <p:spPr>
            <a:xfrm>
              <a:off x="4079175" y="1276025"/>
              <a:ext cx="13775" cy="97175"/>
            </a:xfrm>
            <a:custGeom>
              <a:rect b="b" l="l" r="r" t="t"/>
              <a:pathLst>
                <a:path extrusionOk="0" h="3887" w="551">
                  <a:moveTo>
                    <a:pt x="269" y="0"/>
                  </a:moveTo>
                  <a:cubicBezTo>
                    <a:pt x="121" y="0"/>
                    <a:pt x="1" y="121"/>
                    <a:pt x="1" y="281"/>
                  </a:cubicBezTo>
                  <a:lnTo>
                    <a:pt x="1" y="3605"/>
                  </a:lnTo>
                  <a:cubicBezTo>
                    <a:pt x="1" y="3752"/>
                    <a:pt x="121" y="3886"/>
                    <a:pt x="269" y="3886"/>
                  </a:cubicBezTo>
                  <a:cubicBezTo>
                    <a:pt x="416" y="3886"/>
                    <a:pt x="550" y="3766"/>
                    <a:pt x="550" y="3605"/>
                  </a:cubicBezTo>
                  <a:lnTo>
                    <a:pt x="550" y="281"/>
                  </a:lnTo>
                  <a:cubicBezTo>
                    <a:pt x="550" y="121"/>
                    <a:pt x="429" y="0"/>
                    <a:pt x="269" y="0"/>
                  </a:cubicBezTo>
                  <a:close/>
                </a:path>
              </a:pathLst>
            </a:custGeom>
            <a:solidFill>
              <a:srgbClr val="D6DC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6"/>
            <p:cNvSpPr/>
            <p:nvPr/>
          </p:nvSpPr>
          <p:spPr>
            <a:xfrm>
              <a:off x="4016875" y="1744700"/>
              <a:ext cx="44900" cy="67700"/>
            </a:xfrm>
            <a:custGeom>
              <a:rect b="b" l="l" r="r" t="t"/>
              <a:pathLst>
                <a:path extrusionOk="0" fill="none" h="2708" w="1796">
                  <a:moveTo>
                    <a:pt x="0" y="1"/>
                  </a:moveTo>
                  <a:cubicBezTo>
                    <a:pt x="402" y="1488"/>
                    <a:pt x="1246" y="2319"/>
                    <a:pt x="1796" y="2708"/>
                  </a:cubicBezTo>
                </a:path>
              </a:pathLst>
            </a:custGeom>
            <a:noFill/>
            <a:ln cap="rnd" cmpd="sng" w="14400">
              <a:solidFill>
                <a:srgbClr val="D6DCBF"/>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6"/>
            <p:cNvSpPr/>
            <p:nvPr/>
          </p:nvSpPr>
          <p:spPr>
            <a:xfrm>
              <a:off x="4009825" y="1396275"/>
              <a:ext cx="74750" cy="309925"/>
            </a:xfrm>
            <a:custGeom>
              <a:rect b="b" l="l" r="r" t="t"/>
              <a:pathLst>
                <a:path extrusionOk="0" fill="none" h="12397" w="2990">
                  <a:moveTo>
                    <a:pt x="2721" y="1"/>
                  </a:moveTo>
                  <a:lnTo>
                    <a:pt x="2989" y="6822"/>
                  </a:lnTo>
                  <a:cubicBezTo>
                    <a:pt x="2989" y="7144"/>
                    <a:pt x="2734" y="7452"/>
                    <a:pt x="2507" y="7680"/>
                  </a:cubicBezTo>
                  <a:cubicBezTo>
                    <a:pt x="1743" y="8457"/>
                    <a:pt x="1" y="10454"/>
                    <a:pt x="68" y="12397"/>
                  </a:cubicBezTo>
                </a:path>
              </a:pathLst>
            </a:custGeom>
            <a:noFill/>
            <a:ln cap="rnd" cmpd="sng" w="14400">
              <a:solidFill>
                <a:srgbClr val="D6DCBF"/>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56"/>
          <p:cNvGrpSpPr/>
          <p:nvPr/>
        </p:nvGrpSpPr>
        <p:grpSpPr>
          <a:xfrm>
            <a:off x="5466875" y="1973700"/>
            <a:ext cx="3209200" cy="2529100"/>
            <a:chOff x="2240250" y="2477750"/>
            <a:chExt cx="3209200" cy="2529100"/>
          </a:xfrm>
        </p:grpSpPr>
        <p:sp>
          <p:nvSpPr>
            <p:cNvPr id="1219" name="Google Shape;1219;p56"/>
            <p:cNvSpPr/>
            <p:nvPr/>
          </p:nvSpPr>
          <p:spPr>
            <a:xfrm>
              <a:off x="4016200" y="2811750"/>
              <a:ext cx="539400" cy="23475"/>
            </a:xfrm>
            <a:custGeom>
              <a:rect b="b" l="l" r="r" t="t"/>
              <a:pathLst>
                <a:path extrusionOk="0" h="939" w="21576">
                  <a:moveTo>
                    <a:pt x="0" y="1"/>
                  </a:moveTo>
                  <a:lnTo>
                    <a:pt x="0" y="939"/>
                  </a:lnTo>
                  <a:lnTo>
                    <a:pt x="21576" y="939"/>
                  </a:lnTo>
                  <a:lnTo>
                    <a:pt x="21576" y="1"/>
                  </a:ln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6"/>
            <p:cNvSpPr/>
            <p:nvPr/>
          </p:nvSpPr>
          <p:spPr>
            <a:xfrm>
              <a:off x="4016200" y="2792650"/>
              <a:ext cx="70375" cy="61675"/>
            </a:xfrm>
            <a:custGeom>
              <a:rect b="b" l="l" r="r" t="t"/>
              <a:pathLst>
                <a:path extrusionOk="0" h="2467" w="2815">
                  <a:moveTo>
                    <a:pt x="0" y="1"/>
                  </a:moveTo>
                  <a:lnTo>
                    <a:pt x="0" y="2467"/>
                  </a:lnTo>
                  <a:lnTo>
                    <a:pt x="2814" y="2467"/>
                  </a:lnTo>
                  <a:lnTo>
                    <a:pt x="28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6"/>
            <p:cNvSpPr/>
            <p:nvPr/>
          </p:nvSpPr>
          <p:spPr>
            <a:xfrm>
              <a:off x="4181025" y="3677800"/>
              <a:ext cx="619150" cy="23125"/>
            </a:xfrm>
            <a:custGeom>
              <a:rect b="b" l="l" r="r" t="t"/>
              <a:pathLst>
                <a:path extrusionOk="0" h="925" w="24766">
                  <a:moveTo>
                    <a:pt x="1" y="0"/>
                  </a:moveTo>
                  <a:lnTo>
                    <a:pt x="1" y="925"/>
                  </a:lnTo>
                  <a:lnTo>
                    <a:pt x="24765" y="925"/>
                  </a:lnTo>
                  <a:lnTo>
                    <a:pt x="24765" y="0"/>
                  </a:ln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6"/>
            <p:cNvSpPr/>
            <p:nvPr/>
          </p:nvSpPr>
          <p:spPr>
            <a:xfrm>
              <a:off x="3815175" y="4127725"/>
              <a:ext cx="748475" cy="23150"/>
            </a:xfrm>
            <a:custGeom>
              <a:rect b="b" l="l" r="r" t="t"/>
              <a:pathLst>
                <a:path extrusionOk="0" h="926" w="29939">
                  <a:moveTo>
                    <a:pt x="1" y="1"/>
                  </a:moveTo>
                  <a:lnTo>
                    <a:pt x="1" y="925"/>
                  </a:lnTo>
                  <a:lnTo>
                    <a:pt x="29938" y="925"/>
                  </a:lnTo>
                  <a:lnTo>
                    <a:pt x="29938" y="1"/>
                  </a:ln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6"/>
            <p:cNvSpPr/>
            <p:nvPr/>
          </p:nvSpPr>
          <p:spPr>
            <a:xfrm>
              <a:off x="3768275" y="4107950"/>
              <a:ext cx="70375" cy="61350"/>
            </a:xfrm>
            <a:custGeom>
              <a:rect b="b" l="l" r="r" t="t"/>
              <a:pathLst>
                <a:path extrusionOk="0" h="2454" w="2815">
                  <a:moveTo>
                    <a:pt x="1" y="1"/>
                  </a:moveTo>
                  <a:lnTo>
                    <a:pt x="1" y="2453"/>
                  </a:lnTo>
                  <a:lnTo>
                    <a:pt x="2815" y="2453"/>
                  </a:lnTo>
                  <a:lnTo>
                    <a:pt x="2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6"/>
            <p:cNvSpPr/>
            <p:nvPr/>
          </p:nvSpPr>
          <p:spPr>
            <a:xfrm>
              <a:off x="2918325" y="3645300"/>
              <a:ext cx="799400" cy="510250"/>
            </a:xfrm>
            <a:custGeom>
              <a:rect b="b" l="l" r="r" t="t"/>
              <a:pathLst>
                <a:path extrusionOk="0" h="20410" w="31976">
                  <a:moveTo>
                    <a:pt x="23077" y="0"/>
                  </a:moveTo>
                  <a:cubicBezTo>
                    <a:pt x="16993" y="0"/>
                    <a:pt x="12678" y="3592"/>
                    <a:pt x="0" y="19177"/>
                  </a:cubicBezTo>
                  <a:lnTo>
                    <a:pt x="1528" y="20410"/>
                  </a:lnTo>
                  <a:cubicBezTo>
                    <a:pt x="14460" y="4503"/>
                    <a:pt x="18078" y="1957"/>
                    <a:pt x="23077" y="1957"/>
                  </a:cubicBezTo>
                  <a:cubicBezTo>
                    <a:pt x="28558" y="1957"/>
                    <a:pt x="30005" y="7170"/>
                    <a:pt x="30005" y="9930"/>
                  </a:cubicBezTo>
                  <a:lnTo>
                    <a:pt x="31975" y="9930"/>
                  </a:lnTo>
                  <a:cubicBezTo>
                    <a:pt x="31975" y="5937"/>
                    <a:pt x="29616" y="0"/>
                    <a:pt x="23077" y="0"/>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6"/>
            <p:cNvSpPr/>
            <p:nvPr/>
          </p:nvSpPr>
          <p:spPr>
            <a:xfrm>
              <a:off x="3362575" y="4296250"/>
              <a:ext cx="641250" cy="538400"/>
            </a:xfrm>
            <a:custGeom>
              <a:rect b="b" l="l" r="r" t="t"/>
              <a:pathLst>
                <a:path extrusionOk="0" h="21536" w="25650">
                  <a:moveTo>
                    <a:pt x="9086" y="0"/>
                  </a:moveTo>
                  <a:lnTo>
                    <a:pt x="563" y="18855"/>
                  </a:lnTo>
                  <a:cubicBezTo>
                    <a:pt x="0" y="20115"/>
                    <a:pt x="911" y="21535"/>
                    <a:pt x="2292" y="21535"/>
                  </a:cubicBezTo>
                  <a:lnTo>
                    <a:pt x="23344" y="21535"/>
                  </a:lnTo>
                  <a:cubicBezTo>
                    <a:pt x="24725" y="21535"/>
                    <a:pt x="25649" y="20115"/>
                    <a:pt x="25073" y="18855"/>
                  </a:cubicBezTo>
                  <a:lnTo>
                    <a:pt x="165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6"/>
            <p:cNvSpPr/>
            <p:nvPr/>
          </p:nvSpPr>
          <p:spPr>
            <a:xfrm>
              <a:off x="3589700" y="3918675"/>
              <a:ext cx="186975" cy="377600"/>
            </a:xfrm>
            <a:custGeom>
              <a:rect b="b" l="l" r="r" t="t"/>
              <a:pathLst>
                <a:path extrusionOk="0" h="15104" w="7479">
                  <a:moveTo>
                    <a:pt x="1" y="0"/>
                  </a:moveTo>
                  <a:lnTo>
                    <a:pt x="1" y="15103"/>
                  </a:lnTo>
                  <a:lnTo>
                    <a:pt x="7479" y="15103"/>
                  </a:lnTo>
                  <a:lnTo>
                    <a:pt x="74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6"/>
            <p:cNvSpPr/>
            <p:nvPr/>
          </p:nvSpPr>
          <p:spPr>
            <a:xfrm>
              <a:off x="3560575" y="3889850"/>
              <a:ext cx="246925" cy="42925"/>
            </a:xfrm>
            <a:custGeom>
              <a:rect b="b" l="l" r="r" t="t"/>
              <a:pathLst>
                <a:path extrusionOk="0" h="1717" w="9877">
                  <a:moveTo>
                    <a:pt x="214" y="1"/>
                  </a:moveTo>
                  <a:cubicBezTo>
                    <a:pt x="94" y="1"/>
                    <a:pt x="0" y="95"/>
                    <a:pt x="0" y="215"/>
                  </a:cubicBezTo>
                  <a:lnTo>
                    <a:pt x="0" y="1488"/>
                  </a:lnTo>
                  <a:cubicBezTo>
                    <a:pt x="0" y="1609"/>
                    <a:pt x="94" y="1716"/>
                    <a:pt x="214" y="1716"/>
                  </a:cubicBezTo>
                  <a:lnTo>
                    <a:pt x="9662" y="1716"/>
                  </a:lnTo>
                  <a:cubicBezTo>
                    <a:pt x="9783" y="1716"/>
                    <a:pt x="9877" y="1609"/>
                    <a:pt x="9877" y="1488"/>
                  </a:cubicBezTo>
                  <a:lnTo>
                    <a:pt x="9877" y="215"/>
                  </a:lnTo>
                  <a:cubicBezTo>
                    <a:pt x="9877" y="95"/>
                    <a:pt x="9783"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6"/>
            <p:cNvSpPr/>
            <p:nvPr/>
          </p:nvSpPr>
          <p:spPr>
            <a:xfrm>
              <a:off x="3816525" y="2665675"/>
              <a:ext cx="186975" cy="681800"/>
            </a:xfrm>
            <a:custGeom>
              <a:rect b="b" l="l" r="r" t="t"/>
              <a:pathLst>
                <a:path extrusionOk="0" h="27272" w="7479">
                  <a:moveTo>
                    <a:pt x="0" y="1"/>
                  </a:moveTo>
                  <a:lnTo>
                    <a:pt x="0" y="23613"/>
                  </a:lnTo>
                  <a:cubicBezTo>
                    <a:pt x="41" y="25637"/>
                    <a:pt x="1702" y="27272"/>
                    <a:pt x="3739" y="27272"/>
                  </a:cubicBezTo>
                  <a:cubicBezTo>
                    <a:pt x="5776" y="27272"/>
                    <a:pt x="7438" y="25637"/>
                    <a:pt x="7478" y="23613"/>
                  </a:cubicBezTo>
                  <a:lnTo>
                    <a:pt x="74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6"/>
            <p:cNvSpPr/>
            <p:nvPr/>
          </p:nvSpPr>
          <p:spPr>
            <a:xfrm>
              <a:off x="3841650" y="3028525"/>
              <a:ext cx="137050" cy="288800"/>
            </a:xfrm>
            <a:custGeom>
              <a:rect b="b" l="l" r="r" t="t"/>
              <a:pathLst>
                <a:path extrusionOk="0" h="11552" w="5482">
                  <a:moveTo>
                    <a:pt x="0" y="0"/>
                  </a:moveTo>
                  <a:lnTo>
                    <a:pt x="0" y="8805"/>
                  </a:lnTo>
                  <a:cubicBezTo>
                    <a:pt x="0" y="10319"/>
                    <a:pt x="1220" y="11552"/>
                    <a:pt x="2734" y="11552"/>
                  </a:cubicBezTo>
                  <a:cubicBezTo>
                    <a:pt x="4248" y="11552"/>
                    <a:pt x="5481" y="10319"/>
                    <a:pt x="5481" y="8805"/>
                  </a:cubicBezTo>
                  <a:lnTo>
                    <a:pt x="54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6"/>
            <p:cNvSpPr/>
            <p:nvPr/>
          </p:nvSpPr>
          <p:spPr>
            <a:xfrm>
              <a:off x="3787050" y="2629850"/>
              <a:ext cx="247250" cy="42900"/>
            </a:xfrm>
            <a:custGeom>
              <a:rect b="b" l="l" r="r" t="t"/>
              <a:pathLst>
                <a:path extrusionOk="0" h="1716" w="9890">
                  <a:moveTo>
                    <a:pt x="228" y="0"/>
                  </a:moveTo>
                  <a:cubicBezTo>
                    <a:pt x="107" y="0"/>
                    <a:pt x="0" y="94"/>
                    <a:pt x="0" y="215"/>
                  </a:cubicBezTo>
                  <a:lnTo>
                    <a:pt x="0" y="1488"/>
                  </a:lnTo>
                  <a:cubicBezTo>
                    <a:pt x="0" y="1608"/>
                    <a:pt x="107" y="1715"/>
                    <a:pt x="228" y="1715"/>
                  </a:cubicBezTo>
                  <a:lnTo>
                    <a:pt x="9662" y="1715"/>
                  </a:lnTo>
                  <a:cubicBezTo>
                    <a:pt x="9783" y="1715"/>
                    <a:pt x="9890" y="1608"/>
                    <a:pt x="9890" y="1488"/>
                  </a:cubicBezTo>
                  <a:lnTo>
                    <a:pt x="9890" y="215"/>
                  </a:lnTo>
                  <a:cubicBezTo>
                    <a:pt x="9890" y="94"/>
                    <a:pt x="9783" y="0"/>
                    <a:pt x="96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6"/>
            <p:cNvSpPr/>
            <p:nvPr/>
          </p:nvSpPr>
          <p:spPr>
            <a:xfrm>
              <a:off x="3415175" y="4498250"/>
              <a:ext cx="535725" cy="309600"/>
            </a:xfrm>
            <a:custGeom>
              <a:rect b="b" l="l" r="r" t="t"/>
              <a:pathLst>
                <a:path extrusionOk="0" h="12384" w="21429">
                  <a:moveTo>
                    <a:pt x="5066" y="1"/>
                  </a:moveTo>
                  <a:lnTo>
                    <a:pt x="482" y="10145"/>
                  </a:lnTo>
                  <a:cubicBezTo>
                    <a:pt x="0" y="11204"/>
                    <a:pt x="777" y="12383"/>
                    <a:pt x="1916" y="12383"/>
                  </a:cubicBezTo>
                  <a:lnTo>
                    <a:pt x="19512" y="12383"/>
                  </a:lnTo>
                  <a:cubicBezTo>
                    <a:pt x="20664" y="12383"/>
                    <a:pt x="21428" y="11204"/>
                    <a:pt x="20959" y="10145"/>
                  </a:cubicBezTo>
                  <a:lnTo>
                    <a:pt x="16389" y="1"/>
                  </a:lnTo>
                  <a:close/>
                </a:path>
              </a:pathLst>
            </a:custGeom>
            <a:solidFill>
              <a:srgbClr val="9BD0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6"/>
            <p:cNvSpPr/>
            <p:nvPr/>
          </p:nvSpPr>
          <p:spPr>
            <a:xfrm>
              <a:off x="3529075" y="4465775"/>
              <a:ext cx="88125" cy="75275"/>
            </a:xfrm>
            <a:custGeom>
              <a:rect b="b" l="l" r="r" t="t"/>
              <a:pathLst>
                <a:path extrusionOk="0" h="3011" w="3525">
                  <a:moveTo>
                    <a:pt x="2024" y="0"/>
                  </a:moveTo>
                  <a:cubicBezTo>
                    <a:pt x="684" y="0"/>
                    <a:pt x="0" y="1622"/>
                    <a:pt x="952" y="2573"/>
                  </a:cubicBezTo>
                  <a:cubicBezTo>
                    <a:pt x="1258" y="2875"/>
                    <a:pt x="1634" y="3010"/>
                    <a:pt x="2002" y="3010"/>
                  </a:cubicBezTo>
                  <a:cubicBezTo>
                    <a:pt x="2779" y="3010"/>
                    <a:pt x="3525" y="2410"/>
                    <a:pt x="3525" y="1501"/>
                  </a:cubicBezTo>
                  <a:cubicBezTo>
                    <a:pt x="3525" y="670"/>
                    <a:pt x="2855" y="0"/>
                    <a:pt x="20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6"/>
            <p:cNvSpPr/>
            <p:nvPr/>
          </p:nvSpPr>
          <p:spPr>
            <a:xfrm>
              <a:off x="3626900" y="4472475"/>
              <a:ext cx="20450" cy="17775"/>
            </a:xfrm>
            <a:custGeom>
              <a:rect b="b" l="l" r="r" t="t"/>
              <a:pathLst>
                <a:path extrusionOk="0" h="711" w="818">
                  <a:moveTo>
                    <a:pt x="469" y="0"/>
                  </a:moveTo>
                  <a:cubicBezTo>
                    <a:pt x="161" y="0"/>
                    <a:pt x="0" y="389"/>
                    <a:pt x="215" y="603"/>
                  </a:cubicBezTo>
                  <a:cubicBezTo>
                    <a:pt x="289" y="677"/>
                    <a:pt x="379" y="710"/>
                    <a:pt x="467" y="710"/>
                  </a:cubicBezTo>
                  <a:cubicBezTo>
                    <a:pt x="647" y="710"/>
                    <a:pt x="818" y="570"/>
                    <a:pt x="818" y="362"/>
                  </a:cubicBezTo>
                  <a:cubicBezTo>
                    <a:pt x="818" y="161"/>
                    <a:pt x="670" y="0"/>
                    <a:pt x="469" y="0"/>
                  </a:cubicBezTo>
                  <a:close/>
                </a:path>
              </a:pathLst>
            </a:custGeom>
            <a:solidFill>
              <a:srgbClr val="9BD0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6"/>
            <p:cNvSpPr/>
            <p:nvPr/>
          </p:nvSpPr>
          <p:spPr>
            <a:xfrm>
              <a:off x="3699600" y="4479825"/>
              <a:ext cx="41575" cy="35650"/>
            </a:xfrm>
            <a:custGeom>
              <a:rect b="b" l="l" r="r" t="t"/>
              <a:pathLst>
                <a:path extrusionOk="0" h="1426" w="1663">
                  <a:moveTo>
                    <a:pt x="952" y="1"/>
                  </a:moveTo>
                  <a:cubicBezTo>
                    <a:pt x="309" y="1"/>
                    <a:pt x="0" y="765"/>
                    <a:pt x="443" y="1220"/>
                  </a:cubicBezTo>
                  <a:cubicBezTo>
                    <a:pt x="588" y="1362"/>
                    <a:pt x="766" y="1425"/>
                    <a:pt x="940" y="1425"/>
                  </a:cubicBezTo>
                  <a:cubicBezTo>
                    <a:pt x="1309" y="1425"/>
                    <a:pt x="1662" y="1139"/>
                    <a:pt x="1662" y="711"/>
                  </a:cubicBezTo>
                  <a:cubicBezTo>
                    <a:pt x="1649" y="323"/>
                    <a:pt x="1340" y="1"/>
                    <a:pt x="9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6"/>
            <p:cNvSpPr/>
            <p:nvPr/>
          </p:nvSpPr>
          <p:spPr>
            <a:xfrm>
              <a:off x="3741800" y="4444650"/>
              <a:ext cx="70725" cy="70725"/>
            </a:xfrm>
            <a:custGeom>
              <a:rect b="b" l="l" r="r" t="t"/>
              <a:pathLst>
                <a:path extrusionOk="0" h="2829" w="2829">
                  <a:moveTo>
                    <a:pt x="1421" y="1"/>
                  </a:moveTo>
                  <a:cubicBezTo>
                    <a:pt x="631" y="1"/>
                    <a:pt x="1" y="631"/>
                    <a:pt x="1" y="1408"/>
                  </a:cubicBezTo>
                  <a:cubicBezTo>
                    <a:pt x="1" y="2199"/>
                    <a:pt x="631" y="2828"/>
                    <a:pt x="1421" y="2828"/>
                  </a:cubicBezTo>
                  <a:cubicBezTo>
                    <a:pt x="2199" y="2828"/>
                    <a:pt x="2829" y="2199"/>
                    <a:pt x="2829" y="1408"/>
                  </a:cubicBezTo>
                  <a:cubicBezTo>
                    <a:pt x="2829" y="631"/>
                    <a:pt x="2199" y="1"/>
                    <a:pt x="14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6"/>
            <p:cNvSpPr/>
            <p:nvPr/>
          </p:nvSpPr>
          <p:spPr>
            <a:xfrm>
              <a:off x="3777000" y="2751800"/>
              <a:ext cx="256650" cy="144750"/>
            </a:xfrm>
            <a:custGeom>
              <a:rect b="b" l="l" r="r" t="t"/>
              <a:pathLst>
                <a:path extrusionOk="0" h="5790" w="10266">
                  <a:moveTo>
                    <a:pt x="121" y="0"/>
                  </a:moveTo>
                  <a:cubicBezTo>
                    <a:pt x="54" y="0"/>
                    <a:pt x="0" y="54"/>
                    <a:pt x="0" y="121"/>
                  </a:cubicBezTo>
                  <a:lnTo>
                    <a:pt x="0" y="5669"/>
                  </a:lnTo>
                  <a:cubicBezTo>
                    <a:pt x="0" y="5736"/>
                    <a:pt x="54" y="5789"/>
                    <a:pt x="121" y="5789"/>
                  </a:cubicBezTo>
                  <a:lnTo>
                    <a:pt x="10145" y="5789"/>
                  </a:lnTo>
                  <a:cubicBezTo>
                    <a:pt x="10212" y="5789"/>
                    <a:pt x="10265" y="5736"/>
                    <a:pt x="10265" y="5669"/>
                  </a:cubicBezTo>
                  <a:lnTo>
                    <a:pt x="10265" y="121"/>
                  </a:lnTo>
                  <a:cubicBezTo>
                    <a:pt x="10265" y="54"/>
                    <a:pt x="10212" y="0"/>
                    <a:pt x="10145" y="0"/>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6"/>
            <p:cNvSpPr/>
            <p:nvPr/>
          </p:nvSpPr>
          <p:spPr>
            <a:xfrm>
              <a:off x="4881550" y="3486825"/>
              <a:ext cx="187300" cy="681800"/>
            </a:xfrm>
            <a:custGeom>
              <a:rect b="b" l="l" r="r" t="t"/>
              <a:pathLst>
                <a:path extrusionOk="0" h="27272" w="7492">
                  <a:moveTo>
                    <a:pt x="1" y="1"/>
                  </a:moveTo>
                  <a:lnTo>
                    <a:pt x="1" y="23613"/>
                  </a:lnTo>
                  <a:cubicBezTo>
                    <a:pt x="41" y="25650"/>
                    <a:pt x="1716" y="27271"/>
                    <a:pt x="3740" y="27271"/>
                  </a:cubicBezTo>
                  <a:cubicBezTo>
                    <a:pt x="5777" y="27271"/>
                    <a:pt x="7438" y="25650"/>
                    <a:pt x="7492" y="23613"/>
                  </a:cubicBezTo>
                  <a:lnTo>
                    <a:pt x="74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6"/>
            <p:cNvSpPr/>
            <p:nvPr/>
          </p:nvSpPr>
          <p:spPr>
            <a:xfrm>
              <a:off x="4852400" y="3457675"/>
              <a:ext cx="246950" cy="43250"/>
            </a:xfrm>
            <a:custGeom>
              <a:rect b="b" l="l" r="r" t="t"/>
              <a:pathLst>
                <a:path extrusionOk="0" h="1730" w="9878">
                  <a:moveTo>
                    <a:pt x="9877" y="590"/>
                  </a:moveTo>
                  <a:cubicBezTo>
                    <a:pt x="9877" y="635"/>
                    <a:pt x="9874" y="681"/>
                    <a:pt x="9868" y="728"/>
                  </a:cubicBezTo>
                  <a:lnTo>
                    <a:pt x="9868" y="728"/>
                  </a:lnTo>
                  <a:cubicBezTo>
                    <a:pt x="9874" y="771"/>
                    <a:pt x="9877" y="814"/>
                    <a:pt x="9877" y="858"/>
                  </a:cubicBezTo>
                  <a:lnTo>
                    <a:pt x="9877" y="590"/>
                  </a:lnTo>
                  <a:close/>
                  <a:moveTo>
                    <a:pt x="859" y="1"/>
                  </a:moveTo>
                  <a:cubicBezTo>
                    <a:pt x="390" y="1"/>
                    <a:pt x="1" y="389"/>
                    <a:pt x="1" y="858"/>
                  </a:cubicBezTo>
                  <a:cubicBezTo>
                    <a:pt x="1" y="1341"/>
                    <a:pt x="390" y="1729"/>
                    <a:pt x="859" y="1729"/>
                  </a:cubicBezTo>
                  <a:lnTo>
                    <a:pt x="9020" y="1729"/>
                  </a:lnTo>
                  <a:cubicBezTo>
                    <a:pt x="9457" y="1729"/>
                    <a:pt x="9806" y="1180"/>
                    <a:pt x="9868" y="728"/>
                  </a:cubicBezTo>
                  <a:lnTo>
                    <a:pt x="9868" y="728"/>
                  </a:lnTo>
                  <a:cubicBezTo>
                    <a:pt x="9806" y="319"/>
                    <a:pt x="9457" y="1"/>
                    <a:pt x="90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6"/>
            <p:cNvSpPr/>
            <p:nvPr/>
          </p:nvSpPr>
          <p:spPr>
            <a:xfrm>
              <a:off x="4842350" y="3620825"/>
              <a:ext cx="256650" cy="144775"/>
            </a:xfrm>
            <a:custGeom>
              <a:rect b="b" l="l" r="r" t="t"/>
              <a:pathLst>
                <a:path extrusionOk="0" h="5791" w="10266">
                  <a:moveTo>
                    <a:pt x="122" y="1"/>
                  </a:moveTo>
                  <a:cubicBezTo>
                    <a:pt x="55" y="1"/>
                    <a:pt x="1" y="55"/>
                    <a:pt x="1" y="122"/>
                  </a:cubicBezTo>
                  <a:lnTo>
                    <a:pt x="1" y="5656"/>
                  </a:lnTo>
                  <a:cubicBezTo>
                    <a:pt x="1" y="5737"/>
                    <a:pt x="55" y="5790"/>
                    <a:pt x="122" y="5790"/>
                  </a:cubicBezTo>
                  <a:lnTo>
                    <a:pt x="10145" y="5790"/>
                  </a:lnTo>
                  <a:cubicBezTo>
                    <a:pt x="10212" y="5790"/>
                    <a:pt x="10266" y="5737"/>
                    <a:pt x="10266" y="5656"/>
                  </a:cubicBezTo>
                  <a:lnTo>
                    <a:pt x="10266" y="122"/>
                  </a:lnTo>
                  <a:cubicBezTo>
                    <a:pt x="10266" y="55"/>
                    <a:pt x="10212" y="1"/>
                    <a:pt x="10145"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6"/>
            <p:cNvSpPr/>
            <p:nvPr/>
          </p:nvSpPr>
          <p:spPr>
            <a:xfrm>
              <a:off x="3551175" y="4068425"/>
              <a:ext cx="257000" cy="144750"/>
            </a:xfrm>
            <a:custGeom>
              <a:rect b="b" l="l" r="r" t="t"/>
              <a:pathLst>
                <a:path extrusionOk="0" h="5790" w="10280">
                  <a:moveTo>
                    <a:pt x="135" y="1"/>
                  </a:moveTo>
                  <a:cubicBezTo>
                    <a:pt x="68" y="1"/>
                    <a:pt x="1" y="54"/>
                    <a:pt x="1" y="121"/>
                  </a:cubicBezTo>
                  <a:lnTo>
                    <a:pt x="1" y="5669"/>
                  </a:lnTo>
                  <a:cubicBezTo>
                    <a:pt x="1" y="5736"/>
                    <a:pt x="68" y="5790"/>
                    <a:pt x="135" y="5790"/>
                  </a:cubicBezTo>
                  <a:lnTo>
                    <a:pt x="10145" y="5790"/>
                  </a:lnTo>
                  <a:cubicBezTo>
                    <a:pt x="10226" y="5790"/>
                    <a:pt x="10279" y="5736"/>
                    <a:pt x="10279" y="5669"/>
                  </a:cubicBezTo>
                  <a:lnTo>
                    <a:pt x="10279" y="121"/>
                  </a:lnTo>
                  <a:cubicBezTo>
                    <a:pt x="10279" y="54"/>
                    <a:pt x="10226" y="1"/>
                    <a:pt x="10145"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6"/>
            <p:cNvSpPr/>
            <p:nvPr/>
          </p:nvSpPr>
          <p:spPr>
            <a:xfrm>
              <a:off x="4543175" y="4003600"/>
              <a:ext cx="871100" cy="793350"/>
            </a:xfrm>
            <a:custGeom>
              <a:rect b="b" l="l" r="r" t="t"/>
              <a:pathLst>
                <a:path extrusionOk="0" h="31734" w="34844">
                  <a:moveTo>
                    <a:pt x="17422" y="1"/>
                  </a:moveTo>
                  <a:cubicBezTo>
                    <a:pt x="13362" y="1"/>
                    <a:pt x="9301" y="1548"/>
                    <a:pt x="6206" y="4644"/>
                  </a:cubicBezTo>
                  <a:cubicBezTo>
                    <a:pt x="1" y="10849"/>
                    <a:pt x="1" y="20886"/>
                    <a:pt x="6206" y="27090"/>
                  </a:cubicBezTo>
                  <a:cubicBezTo>
                    <a:pt x="9301" y="30186"/>
                    <a:pt x="13362" y="31734"/>
                    <a:pt x="17422" y="31734"/>
                  </a:cubicBezTo>
                  <a:cubicBezTo>
                    <a:pt x="21483" y="31734"/>
                    <a:pt x="25543" y="30186"/>
                    <a:pt x="28639" y="27090"/>
                  </a:cubicBezTo>
                  <a:cubicBezTo>
                    <a:pt x="34843" y="20886"/>
                    <a:pt x="34843" y="10849"/>
                    <a:pt x="28639" y="4644"/>
                  </a:cubicBezTo>
                  <a:cubicBezTo>
                    <a:pt x="25543" y="1548"/>
                    <a:pt x="21483" y="1"/>
                    <a:pt x="174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6"/>
            <p:cNvSpPr/>
            <p:nvPr/>
          </p:nvSpPr>
          <p:spPr>
            <a:xfrm>
              <a:off x="4573000" y="4321700"/>
              <a:ext cx="811775" cy="442925"/>
            </a:xfrm>
            <a:custGeom>
              <a:rect b="b" l="l" r="r" t="t"/>
              <a:pathLst>
                <a:path extrusionOk="0" h="17717" w="32471">
                  <a:moveTo>
                    <a:pt x="2011" y="1"/>
                  </a:moveTo>
                  <a:cubicBezTo>
                    <a:pt x="1" y="9100"/>
                    <a:pt x="6915" y="17717"/>
                    <a:pt x="16229" y="17717"/>
                  </a:cubicBezTo>
                  <a:cubicBezTo>
                    <a:pt x="25543" y="17717"/>
                    <a:pt x="32471" y="9100"/>
                    <a:pt x="304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6"/>
            <p:cNvSpPr/>
            <p:nvPr/>
          </p:nvSpPr>
          <p:spPr>
            <a:xfrm>
              <a:off x="4777025" y="3657350"/>
              <a:ext cx="70375" cy="61675"/>
            </a:xfrm>
            <a:custGeom>
              <a:rect b="b" l="l" r="r" t="t"/>
              <a:pathLst>
                <a:path extrusionOk="0" h="2467" w="2815">
                  <a:moveTo>
                    <a:pt x="1" y="1"/>
                  </a:moveTo>
                  <a:lnTo>
                    <a:pt x="1" y="2466"/>
                  </a:lnTo>
                  <a:lnTo>
                    <a:pt x="2815" y="2466"/>
                  </a:lnTo>
                  <a:lnTo>
                    <a:pt x="2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6"/>
            <p:cNvSpPr/>
            <p:nvPr/>
          </p:nvSpPr>
          <p:spPr>
            <a:xfrm>
              <a:off x="4527775" y="2726325"/>
              <a:ext cx="69700" cy="202375"/>
            </a:xfrm>
            <a:custGeom>
              <a:rect b="b" l="l" r="r" t="t"/>
              <a:pathLst>
                <a:path extrusionOk="0" h="8095" w="2788">
                  <a:moveTo>
                    <a:pt x="134" y="1"/>
                  </a:moveTo>
                  <a:cubicBezTo>
                    <a:pt x="54" y="1"/>
                    <a:pt x="0" y="68"/>
                    <a:pt x="0" y="135"/>
                  </a:cubicBezTo>
                  <a:lnTo>
                    <a:pt x="0" y="7961"/>
                  </a:lnTo>
                  <a:cubicBezTo>
                    <a:pt x="0" y="8028"/>
                    <a:pt x="54" y="8095"/>
                    <a:pt x="134" y="8095"/>
                  </a:cubicBezTo>
                  <a:lnTo>
                    <a:pt x="2654" y="8095"/>
                  </a:lnTo>
                  <a:cubicBezTo>
                    <a:pt x="2734" y="8095"/>
                    <a:pt x="2788" y="8028"/>
                    <a:pt x="2788" y="7961"/>
                  </a:cubicBezTo>
                  <a:lnTo>
                    <a:pt x="2788" y="135"/>
                  </a:lnTo>
                  <a:cubicBezTo>
                    <a:pt x="2788" y="68"/>
                    <a:pt x="2734" y="1"/>
                    <a:pt x="2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6"/>
            <p:cNvSpPr/>
            <p:nvPr/>
          </p:nvSpPr>
          <p:spPr>
            <a:xfrm>
              <a:off x="4151550" y="3587000"/>
              <a:ext cx="70050" cy="202375"/>
            </a:xfrm>
            <a:custGeom>
              <a:rect b="b" l="l" r="r" t="t"/>
              <a:pathLst>
                <a:path extrusionOk="0" h="8095" w="2802">
                  <a:moveTo>
                    <a:pt x="134" y="0"/>
                  </a:moveTo>
                  <a:cubicBezTo>
                    <a:pt x="54" y="0"/>
                    <a:pt x="0" y="54"/>
                    <a:pt x="0" y="134"/>
                  </a:cubicBezTo>
                  <a:lnTo>
                    <a:pt x="0" y="7961"/>
                  </a:lnTo>
                  <a:cubicBezTo>
                    <a:pt x="0" y="8028"/>
                    <a:pt x="54" y="8095"/>
                    <a:pt x="134" y="8095"/>
                  </a:cubicBezTo>
                  <a:lnTo>
                    <a:pt x="2654" y="8095"/>
                  </a:lnTo>
                  <a:cubicBezTo>
                    <a:pt x="2734" y="8095"/>
                    <a:pt x="2801" y="8028"/>
                    <a:pt x="2801" y="7961"/>
                  </a:cubicBezTo>
                  <a:lnTo>
                    <a:pt x="2801" y="134"/>
                  </a:lnTo>
                  <a:cubicBezTo>
                    <a:pt x="2801" y="54"/>
                    <a:pt x="2734" y="0"/>
                    <a:pt x="2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6"/>
            <p:cNvSpPr/>
            <p:nvPr/>
          </p:nvSpPr>
          <p:spPr>
            <a:xfrm>
              <a:off x="4523075" y="4039625"/>
              <a:ext cx="70050" cy="202025"/>
            </a:xfrm>
            <a:custGeom>
              <a:rect b="b" l="l" r="r" t="t"/>
              <a:pathLst>
                <a:path extrusionOk="0" h="8081" w="2802">
                  <a:moveTo>
                    <a:pt x="148" y="0"/>
                  </a:moveTo>
                  <a:cubicBezTo>
                    <a:pt x="68" y="0"/>
                    <a:pt x="1" y="54"/>
                    <a:pt x="1" y="134"/>
                  </a:cubicBezTo>
                  <a:lnTo>
                    <a:pt x="1" y="7947"/>
                  </a:lnTo>
                  <a:cubicBezTo>
                    <a:pt x="1" y="8027"/>
                    <a:pt x="68" y="8081"/>
                    <a:pt x="148" y="8081"/>
                  </a:cubicBezTo>
                  <a:lnTo>
                    <a:pt x="2668" y="8081"/>
                  </a:lnTo>
                  <a:cubicBezTo>
                    <a:pt x="2735" y="8081"/>
                    <a:pt x="2802" y="8027"/>
                    <a:pt x="2802" y="7947"/>
                  </a:cubicBezTo>
                  <a:lnTo>
                    <a:pt x="2802" y="134"/>
                  </a:lnTo>
                  <a:cubicBezTo>
                    <a:pt x="2802" y="54"/>
                    <a:pt x="2735" y="0"/>
                    <a:pt x="2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6"/>
            <p:cNvSpPr/>
            <p:nvPr/>
          </p:nvSpPr>
          <p:spPr>
            <a:xfrm>
              <a:off x="4341500" y="2477750"/>
              <a:ext cx="37875" cy="2484550"/>
            </a:xfrm>
            <a:custGeom>
              <a:rect b="b" l="l" r="r" t="t"/>
              <a:pathLst>
                <a:path extrusionOk="0" h="99382" w="1515">
                  <a:moveTo>
                    <a:pt x="1" y="0"/>
                  </a:moveTo>
                  <a:lnTo>
                    <a:pt x="1" y="99381"/>
                  </a:lnTo>
                  <a:lnTo>
                    <a:pt x="1515" y="99381"/>
                  </a:lnTo>
                  <a:lnTo>
                    <a:pt x="1515" y="0"/>
                  </a:ln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6"/>
            <p:cNvSpPr/>
            <p:nvPr/>
          </p:nvSpPr>
          <p:spPr>
            <a:xfrm>
              <a:off x="3308950" y="4917700"/>
              <a:ext cx="2140500" cy="89150"/>
            </a:xfrm>
            <a:custGeom>
              <a:rect b="b" l="l" r="r" t="t"/>
              <a:pathLst>
                <a:path extrusionOk="0" h="3566" w="85620">
                  <a:moveTo>
                    <a:pt x="1" y="1"/>
                  </a:moveTo>
                  <a:lnTo>
                    <a:pt x="1" y="3566"/>
                  </a:lnTo>
                  <a:lnTo>
                    <a:pt x="85619" y="3566"/>
                  </a:lnTo>
                  <a:lnTo>
                    <a:pt x="856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6"/>
            <p:cNvSpPr/>
            <p:nvPr/>
          </p:nvSpPr>
          <p:spPr>
            <a:xfrm>
              <a:off x="2561850" y="3684825"/>
              <a:ext cx="198025" cy="723675"/>
            </a:xfrm>
            <a:custGeom>
              <a:rect b="b" l="l" r="r" t="t"/>
              <a:pathLst>
                <a:path extrusionOk="0" h="28947" w="7921">
                  <a:moveTo>
                    <a:pt x="1" y="1"/>
                  </a:moveTo>
                  <a:lnTo>
                    <a:pt x="1" y="24993"/>
                  </a:lnTo>
                  <a:cubicBezTo>
                    <a:pt x="1" y="27178"/>
                    <a:pt x="1770" y="28947"/>
                    <a:pt x="3954" y="28947"/>
                  </a:cubicBezTo>
                  <a:cubicBezTo>
                    <a:pt x="6152" y="28947"/>
                    <a:pt x="7921" y="27178"/>
                    <a:pt x="7921" y="24993"/>
                  </a:cubicBezTo>
                  <a:lnTo>
                    <a:pt x="79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6"/>
            <p:cNvSpPr/>
            <p:nvPr/>
          </p:nvSpPr>
          <p:spPr>
            <a:xfrm>
              <a:off x="2523325" y="3654000"/>
              <a:ext cx="268725" cy="45250"/>
            </a:xfrm>
            <a:custGeom>
              <a:rect b="b" l="l" r="r" t="t"/>
              <a:pathLst>
                <a:path extrusionOk="0" h="1810" w="10749">
                  <a:moveTo>
                    <a:pt x="1207" y="1"/>
                  </a:moveTo>
                  <a:cubicBezTo>
                    <a:pt x="1" y="1"/>
                    <a:pt x="1" y="1810"/>
                    <a:pt x="1207" y="1810"/>
                  </a:cubicBezTo>
                  <a:lnTo>
                    <a:pt x="9850" y="1810"/>
                  </a:lnTo>
                  <a:cubicBezTo>
                    <a:pt x="10346" y="1810"/>
                    <a:pt x="10748" y="1408"/>
                    <a:pt x="10748" y="899"/>
                  </a:cubicBezTo>
                  <a:cubicBezTo>
                    <a:pt x="10748" y="403"/>
                    <a:pt x="10346" y="1"/>
                    <a:pt x="98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6"/>
            <p:cNvSpPr/>
            <p:nvPr/>
          </p:nvSpPr>
          <p:spPr>
            <a:xfrm>
              <a:off x="2240250" y="4231700"/>
              <a:ext cx="844600" cy="775150"/>
            </a:xfrm>
            <a:custGeom>
              <a:rect b="b" l="l" r="r" t="t"/>
              <a:pathLst>
                <a:path extrusionOk="0" h="31006" w="33784">
                  <a:moveTo>
                    <a:pt x="16967" y="1"/>
                  </a:moveTo>
                  <a:cubicBezTo>
                    <a:pt x="14179" y="1"/>
                    <a:pt x="11388" y="695"/>
                    <a:pt x="8858" y="2086"/>
                  </a:cubicBezTo>
                  <a:cubicBezTo>
                    <a:pt x="3658" y="4954"/>
                    <a:pt x="348" y="10355"/>
                    <a:pt x="174" y="16305"/>
                  </a:cubicBezTo>
                  <a:cubicBezTo>
                    <a:pt x="0" y="22241"/>
                    <a:pt x="2975" y="27830"/>
                    <a:pt x="8000" y="31006"/>
                  </a:cubicBezTo>
                  <a:lnTo>
                    <a:pt x="25944" y="31006"/>
                  </a:lnTo>
                  <a:cubicBezTo>
                    <a:pt x="30822" y="27937"/>
                    <a:pt x="33784" y="22563"/>
                    <a:pt x="33770" y="16801"/>
                  </a:cubicBezTo>
                  <a:cubicBezTo>
                    <a:pt x="33770" y="10864"/>
                    <a:pt x="30635" y="5356"/>
                    <a:pt x="25515" y="2341"/>
                  </a:cubicBezTo>
                  <a:cubicBezTo>
                    <a:pt x="22880" y="782"/>
                    <a:pt x="19925" y="1"/>
                    <a:pt x="169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6"/>
            <p:cNvSpPr/>
            <p:nvPr/>
          </p:nvSpPr>
          <p:spPr>
            <a:xfrm>
              <a:off x="2656000" y="4109625"/>
              <a:ext cx="323650" cy="375800"/>
            </a:xfrm>
            <a:custGeom>
              <a:rect b="b" l="l" r="r" t="t"/>
              <a:pathLst>
                <a:path extrusionOk="0" h="15032" w="12946">
                  <a:moveTo>
                    <a:pt x="9328" y="1"/>
                  </a:moveTo>
                  <a:lnTo>
                    <a:pt x="724" y="11432"/>
                  </a:lnTo>
                  <a:cubicBezTo>
                    <a:pt x="1" y="12437"/>
                    <a:pt x="202" y="13831"/>
                    <a:pt x="1193" y="14581"/>
                  </a:cubicBezTo>
                  <a:cubicBezTo>
                    <a:pt x="1602" y="14885"/>
                    <a:pt x="2081" y="15032"/>
                    <a:pt x="2557" y="15032"/>
                  </a:cubicBezTo>
                  <a:cubicBezTo>
                    <a:pt x="3235" y="15032"/>
                    <a:pt x="3907" y="14733"/>
                    <a:pt x="4356" y="14166"/>
                  </a:cubicBezTo>
                  <a:lnTo>
                    <a:pt x="12946" y="2721"/>
                  </a:lnTo>
                  <a:lnTo>
                    <a:pt x="93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6"/>
            <p:cNvSpPr/>
            <p:nvPr/>
          </p:nvSpPr>
          <p:spPr>
            <a:xfrm>
              <a:off x="2870425" y="4085925"/>
              <a:ext cx="133700" cy="108175"/>
            </a:xfrm>
            <a:custGeom>
              <a:rect b="b" l="l" r="r" t="t"/>
              <a:pathLst>
                <a:path extrusionOk="0" h="4327" w="5348">
                  <a:moveTo>
                    <a:pt x="621" y="1"/>
                  </a:moveTo>
                  <a:cubicBezTo>
                    <a:pt x="578" y="1"/>
                    <a:pt x="534" y="19"/>
                    <a:pt x="509" y="51"/>
                  </a:cubicBezTo>
                  <a:lnTo>
                    <a:pt x="40" y="681"/>
                  </a:lnTo>
                  <a:cubicBezTo>
                    <a:pt x="0" y="734"/>
                    <a:pt x="14" y="815"/>
                    <a:pt x="67" y="868"/>
                  </a:cubicBezTo>
                  <a:lnTo>
                    <a:pt x="4650" y="4299"/>
                  </a:lnTo>
                  <a:cubicBezTo>
                    <a:pt x="4674" y="4317"/>
                    <a:pt x="4702" y="4327"/>
                    <a:pt x="4731" y="4327"/>
                  </a:cubicBezTo>
                  <a:cubicBezTo>
                    <a:pt x="4769" y="4327"/>
                    <a:pt x="4808" y="4310"/>
                    <a:pt x="4838" y="4272"/>
                  </a:cubicBezTo>
                  <a:lnTo>
                    <a:pt x="5294" y="3656"/>
                  </a:lnTo>
                  <a:cubicBezTo>
                    <a:pt x="5347" y="3589"/>
                    <a:pt x="5334" y="3508"/>
                    <a:pt x="5267" y="3468"/>
                  </a:cubicBezTo>
                  <a:lnTo>
                    <a:pt x="697" y="24"/>
                  </a:lnTo>
                  <a:cubicBezTo>
                    <a:pt x="676" y="8"/>
                    <a:pt x="648"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6"/>
            <p:cNvSpPr/>
            <p:nvPr/>
          </p:nvSpPr>
          <p:spPr>
            <a:xfrm>
              <a:off x="2255650" y="4577650"/>
              <a:ext cx="794375" cy="391350"/>
            </a:xfrm>
            <a:custGeom>
              <a:rect b="b" l="l" r="r" t="t"/>
              <a:pathLst>
                <a:path extrusionOk="0" h="15654" w="31775">
                  <a:moveTo>
                    <a:pt x="1300" y="1"/>
                  </a:moveTo>
                  <a:cubicBezTo>
                    <a:pt x="0" y="5897"/>
                    <a:pt x="2252" y="12022"/>
                    <a:pt x="7090" y="15653"/>
                  </a:cubicBezTo>
                  <a:lnTo>
                    <a:pt x="25623" y="15653"/>
                  </a:lnTo>
                  <a:cubicBezTo>
                    <a:pt x="29496" y="12732"/>
                    <a:pt x="31774" y="8176"/>
                    <a:pt x="31774" y="3324"/>
                  </a:cubicBezTo>
                  <a:cubicBezTo>
                    <a:pt x="31774" y="2212"/>
                    <a:pt x="31653" y="1086"/>
                    <a:pt x="314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6"/>
            <p:cNvSpPr/>
            <p:nvPr/>
          </p:nvSpPr>
          <p:spPr>
            <a:xfrm>
              <a:off x="2843625" y="4508150"/>
              <a:ext cx="153450" cy="140050"/>
            </a:xfrm>
            <a:custGeom>
              <a:rect b="b" l="l" r="r" t="t"/>
              <a:pathLst>
                <a:path extrusionOk="0" h="5602" w="6138">
                  <a:moveTo>
                    <a:pt x="3069" y="0"/>
                  </a:moveTo>
                  <a:cubicBezTo>
                    <a:pt x="2352" y="0"/>
                    <a:pt x="1635" y="275"/>
                    <a:pt x="1086" y="824"/>
                  </a:cubicBezTo>
                  <a:cubicBezTo>
                    <a:pt x="0" y="1923"/>
                    <a:pt x="0" y="3692"/>
                    <a:pt x="1086" y="4778"/>
                  </a:cubicBezTo>
                  <a:cubicBezTo>
                    <a:pt x="1635" y="5327"/>
                    <a:pt x="2352" y="5602"/>
                    <a:pt x="3069" y="5602"/>
                  </a:cubicBezTo>
                  <a:cubicBezTo>
                    <a:pt x="3786" y="5602"/>
                    <a:pt x="4503" y="5327"/>
                    <a:pt x="5052" y="4778"/>
                  </a:cubicBezTo>
                  <a:cubicBezTo>
                    <a:pt x="6138" y="3692"/>
                    <a:pt x="6138" y="1923"/>
                    <a:pt x="5052" y="824"/>
                  </a:cubicBezTo>
                  <a:cubicBezTo>
                    <a:pt x="4503" y="275"/>
                    <a:pt x="3786" y="0"/>
                    <a:pt x="30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6"/>
            <p:cNvSpPr/>
            <p:nvPr/>
          </p:nvSpPr>
          <p:spPr>
            <a:xfrm>
              <a:off x="2785325" y="4559225"/>
              <a:ext cx="48925" cy="41950"/>
            </a:xfrm>
            <a:custGeom>
              <a:rect b="b" l="l" r="r" t="t"/>
              <a:pathLst>
                <a:path extrusionOk="0" h="1678" w="1957">
                  <a:moveTo>
                    <a:pt x="1126" y="1"/>
                  </a:moveTo>
                  <a:cubicBezTo>
                    <a:pt x="376" y="1"/>
                    <a:pt x="0" y="899"/>
                    <a:pt x="536" y="1435"/>
                  </a:cubicBezTo>
                  <a:cubicBezTo>
                    <a:pt x="704" y="1603"/>
                    <a:pt x="911" y="1678"/>
                    <a:pt x="1114" y="1678"/>
                  </a:cubicBezTo>
                  <a:cubicBezTo>
                    <a:pt x="1543" y="1678"/>
                    <a:pt x="1957" y="1341"/>
                    <a:pt x="1957" y="832"/>
                  </a:cubicBezTo>
                  <a:cubicBezTo>
                    <a:pt x="1957" y="376"/>
                    <a:pt x="1582" y="1"/>
                    <a:pt x="1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6"/>
            <p:cNvSpPr/>
            <p:nvPr/>
          </p:nvSpPr>
          <p:spPr>
            <a:xfrm>
              <a:off x="2321650" y="4503075"/>
              <a:ext cx="149775" cy="135775"/>
            </a:xfrm>
            <a:custGeom>
              <a:rect b="b" l="l" r="r" t="t"/>
              <a:pathLst>
                <a:path extrusionOk="0" h="5431" w="5991">
                  <a:moveTo>
                    <a:pt x="2984" y="1"/>
                  </a:moveTo>
                  <a:cubicBezTo>
                    <a:pt x="1756" y="1"/>
                    <a:pt x="647" y="838"/>
                    <a:pt x="349" y="2086"/>
                  </a:cubicBezTo>
                  <a:cubicBezTo>
                    <a:pt x="0" y="3547"/>
                    <a:pt x="912" y="5021"/>
                    <a:pt x="2372" y="5356"/>
                  </a:cubicBezTo>
                  <a:cubicBezTo>
                    <a:pt x="2585" y="5407"/>
                    <a:pt x="2798" y="5431"/>
                    <a:pt x="3007" y="5431"/>
                  </a:cubicBezTo>
                  <a:cubicBezTo>
                    <a:pt x="4235" y="5431"/>
                    <a:pt x="5345" y="4594"/>
                    <a:pt x="5642" y="3346"/>
                  </a:cubicBezTo>
                  <a:cubicBezTo>
                    <a:pt x="5991" y="1885"/>
                    <a:pt x="5079" y="411"/>
                    <a:pt x="3619" y="76"/>
                  </a:cubicBezTo>
                  <a:cubicBezTo>
                    <a:pt x="3406" y="25"/>
                    <a:pt x="3193" y="1"/>
                    <a:pt x="29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6"/>
            <p:cNvSpPr/>
            <p:nvPr/>
          </p:nvSpPr>
          <p:spPr>
            <a:xfrm>
              <a:off x="2418475" y="4733100"/>
              <a:ext cx="91150" cy="78125"/>
            </a:xfrm>
            <a:custGeom>
              <a:rect b="b" l="l" r="r" t="t"/>
              <a:pathLst>
                <a:path extrusionOk="0" h="3125" w="3646">
                  <a:moveTo>
                    <a:pt x="2077" y="1"/>
                  </a:moveTo>
                  <a:cubicBezTo>
                    <a:pt x="697" y="1"/>
                    <a:pt x="0" y="1676"/>
                    <a:pt x="979" y="2668"/>
                  </a:cubicBezTo>
                  <a:cubicBezTo>
                    <a:pt x="1294" y="2983"/>
                    <a:pt x="1683" y="3124"/>
                    <a:pt x="2066" y="3124"/>
                  </a:cubicBezTo>
                  <a:cubicBezTo>
                    <a:pt x="2870" y="3124"/>
                    <a:pt x="3645" y="2500"/>
                    <a:pt x="3645" y="1555"/>
                  </a:cubicBezTo>
                  <a:cubicBezTo>
                    <a:pt x="3645" y="698"/>
                    <a:pt x="2949" y="1"/>
                    <a:pt x="2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6"/>
            <p:cNvSpPr/>
            <p:nvPr/>
          </p:nvSpPr>
          <p:spPr>
            <a:xfrm>
              <a:off x="2531375" y="4696250"/>
              <a:ext cx="35200" cy="29875"/>
            </a:xfrm>
            <a:custGeom>
              <a:rect b="b" l="l" r="r" t="t"/>
              <a:pathLst>
                <a:path extrusionOk="0" h="1195" w="1408">
                  <a:moveTo>
                    <a:pt x="804" y="1"/>
                  </a:moveTo>
                  <a:cubicBezTo>
                    <a:pt x="268" y="1"/>
                    <a:pt x="0" y="644"/>
                    <a:pt x="376" y="1019"/>
                  </a:cubicBezTo>
                  <a:cubicBezTo>
                    <a:pt x="501" y="1140"/>
                    <a:pt x="652" y="1194"/>
                    <a:pt x="800" y="1194"/>
                  </a:cubicBezTo>
                  <a:cubicBezTo>
                    <a:pt x="1112" y="1194"/>
                    <a:pt x="1408" y="954"/>
                    <a:pt x="1408" y="591"/>
                  </a:cubicBezTo>
                  <a:cubicBezTo>
                    <a:pt x="1408" y="269"/>
                    <a:pt x="1140" y="1"/>
                    <a:pt x="8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6"/>
            <p:cNvSpPr/>
            <p:nvPr/>
          </p:nvSpPr>
          <p:spPr>
            <a:xfrm>
              <a:off x="2542100" y="4830950"/>
              <a:ext cx="100525" cy="86125"/>
            </a:xfrm>
            <a:custGeom>
              <a:rect b="b" l="l" r="r" t="t"/>
              <a:pathLst>
                <a:path extrusionOk="0" h="3445" w="4021">
                  <a:moveTo>
                    <a:pt x="2292" y="0"/>
                  </a:moveTo>
                  <a:cubicBezTo>
                    <a:pt x="764" y="0"/>
                    <a:pt x="0" y="1849"/>
                    <a:pt x="1072" y="2935"/>
                  </a:cubicBezTo>
                  <a:cubicBezTo>
                    <a:pt x="1424" y="3287"/>
                    <a:pt x="1858" y="3444"/>
                    <a:pt x="2284" y="3444"/>
                  </a:cubicBezTo>
                  <a:cubicBezTo>
                    <a:pt x="3170" y="3444"/>
                    <a:pt x="4021" y="2761"/>
                    <a:pt x="4021" y="1729"/>
                  </a:cubicBezTo>
                  <a:cubicBezTo>
                    <a:pt x="4021" y="777"/>
                    <a:pt x="3243" y="0"/>
                    <a:pt x="22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6"/>
            <p:cNvSpPr/>
            <p:nvPr/>
          </p:nvSpPr>
          <p:spPr>
            <a:xfrm>
              <a:off x="2741425" y="4629250"/>
              <a:ext cx="161850" cy="161850"/>
            </a:xfrm>
            <a:custGeom>
              <a:rect b="b" l="l" r="r" t="t"/>
              <a:pathLst>
                <a:path extrusionOk="0" h="6474" w="6474">
                  <a:moveTo>
                    <a:pt x="3244" y="1"/>
                  </a:moveTo>
                  <a:cubicBezTo>
                    <a:pt x="1448" y="1"/>
                    <a:pt x="1" y="1448"/>
                    <a:pt x="1" y="3230"/>
                  </a:cubicBezTo>
                  <a:cubicBezTo>
                    <a:pt x="1" y="5026"/>
                    <a:pt x="1448" y="6473"/>
                    <a:pt x="3244" y="6473"/>
                  </a:cubicBezTo>
                  <a:cubicBezTo>
                    <a:pt x="5026" y="6473"/>
                    <a:pt x="6473" y="5026"/>
                    <a:pt x="6473" y="3230"/>
                  </a:cubicBezTo>
                  <a:cubicBezTo>
                    <a:pt x="6473" y="1448"/>
                    <a:pt x="5026" y="1"/>
                    <a:pt x="32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6"/>
            <p:cNvSpPr/>
            <p:nvPr/>
          </p:nvSpPr>
          <p:spPr>
            <a:xfrm>
              <a:off x="2931400" y="4684200"/>
              <a:ext cx="33850" cy="33850"/>
            </a:xfrm>
            <a:custGeom>
              <a:rect b="b" l="l" r="r" t="t"/>
              <a:pathLst>
                <a:path extrusionOk="0" h="1354" w="1354">
                  <a:moveTo>
                    <a:pt x="684" y="0"/>
                  </a:moveTo>
                  <a:cubicBezTo>
                    <a:pt x="295" y="0"/>
                    <a:pt x="0" y="295"/>
                    <a:pt x="0" y="671"/>
                  </a:cubicBezTo>
                  <a:cubicBezTo>
                    <a:pt x="0" y="1059"/>
                    <a:pt x="295" y="1354"/>
                    <a:pt x="684" y="1354"/>
                  </a:cubicBezTo>
                  <a:cubicBezTo>
                    <a:pt x="1059" y="1354"/>
                    <a:pt x="1354" y="1059"/>
                    <a:pt x="1354" y="671"/>
                  </a:cubicBezTo>
                  <a:cubicBezTo>
                    <a:pt x="1354" y="295"/>
                    <a:pt x="1059" y="0"/>
                    <a:pt x="6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6"/>
            <p:cNvSpPr/>
            <p:nvPr/>
          </p:nvSpPr>
          <p:spPr>
            <a:xfrm>
              <a:off x="2892525" y="4812175"/>
              <a:ext cx="23825" cy="23825"/>
            </a:xfrm>
            <a:custGeom>
              <a:rect b="b" l="l" r="r" t="t"/>
              <a:pathLst>
                <a:path extrusionOk="0" h="953" w="953">
                  <a:moveTo>
                    <a:pt x="470" y="1"/>
                  </a:moveTo>
                  <a:cubicBezTo>
                    <a:pt x="215" y="1"/>
                    <a:pt x="1" y="215"/>
                    <a:pt x="1" y="470"/>
                  </a:cubicBezTo>
                  <a:cubicBezTo>
                    <a:pt x="1" y="738"/>
                    <a:pt x="215" y="952"/>
                    <a:pt x="470" y="952"/>
                  </a:cubicBezTo>
                  <a:cubicBezTo>
                    <a:pt x="738" y="952"/>
                    <a:pt x="952" y="738"/>
                    <a:pt x="952" y="470"/>
                  </a:cubicBezTo>
                  <a:cubicBezTo>
                    <a:pt x="952" y="215"/>
                    <a:pt x="738" y="1"/>
                    <a:pt x="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6"/>
            <p:cNvSpPr/>
            <p:nvPr/>
          </p:nvSpPr>
          <p:spPr>
            <a:xfrm>
              <a:off x="2713300" y="4308050"/>
              <a:ext cx="322975" cy="284000"/>
            </a:xfrm>
            <a:custGeom>
              <a:rect b="b" l="l" r="r" t="t"/>
              <a:pathLst>
                <a:path extrusionOk="0" h="11360" w="12919">
                  <a:moveTo>
                    <a:pt x="2608" y="1"/>
                  </a:moveTo>
                  <a:cubicBezTo>
                    <a:pt x="2049" y="1"/>
                    <a:pt x="1585" y="155"/>
                    <a:pt x="1260" y="480"/>
                  </a:cubicBezTo>
                  <a:cubicBezTo>
                    <a:pt x="0" y="1739"/>
                    <a:pt x="1300" y="5090"/>
                    <a:pt x="4168" y="7957"/>
                  </a:cubicBezTo>
                  <a:cubicBezTo>
                    <a:pt x="6303" y="10093"/>
                    <a:pt x="8689" y="11359"/>
                    <a:pt x="10299" y="11359"/>
                  </a:cubicBezTo>
                  <a:cubicBezTo>
                    <a:pt x="10861" y="11359"/>
                    <a:pt x="11329" y="11205"/>
                    <a:pt x="11659" y="10879"/>
                  </a:cubicBezTo>
                  <a:cubicBezTo>
                    <a:pt x="12919" y="9619"/>
                    <a:pt x="11605" y="6269"/>
                    <a:pt x="8738" y="3401"/>
                  </a:cubicBezTo>
                  <a:cubicBezTo>
                    <a:pt x="6610" y="1273"/>
                    <a:pt x="4216" y="1"/>
                    <a:pt x="2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6"/>
            <p:cNvSpPr/>
            <p:nvPr/>
          </p:nvSpPr>
          <p:spPr>
            <a:xfrm>
              <a:off x="2971925" y="4611500"/>
              <a:ext cx="63350" cy="54600"/>
            </a:xfrm>
            <a:custGeom>
              <a:rect b="b" l="l" r="r" t="t"/>
              <a:pathLst>
                <a:path extrusionOk="0" h="2184" w="2534">
                  <a:moveTo>
                    <a:pt x="1448" y="0"/>
                  </a:moveTo>
                  <a:cubicBezTo>
                    <a:pt x="483" y="0"/>
                    <a:pt x="1" y="1180"/>
                    <a:pt x="684" y="1863"/>
                  </a:cubicBezTo>
                  <a:cubicBezTo>
                    <a:pt x="905" y="2084"/>
                    <a:pt x="1176" y="2183"/>
                    <a:pt x="1442" y="2183"/>
                  </a:cubicBezTo>
                  <a:cubicBezTo>
                    <a:pt x="1999" y="2183"/>
                    <a:pt x="2533" y="1748"/>
                    <a:pt x="2533" y="1086"/>
                  </a:cubicBezTo>
                  <a:cubicBezTo>
                    <a:pt x="2533" y="496"/>
                    <a:pt x="2051" y="0"/>
                    <a:pt x="14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6"/>
            <p:cNvSpPr/>
            <p:nvPr/>
          </p:nvSpPr>
          <p:spPr>
            <a:xfrm>
              <a:off x="3745150" y="4333025"/>
              <a:ext cx="174925" cy="373700"/>
            </a:xfrm>
            <a:custGeom>
              <a:rect b="b" l="l" r="r" t="t"/>
              <a:pathLst>
                <a:path extrusionOk="0" h="14948" w="6997">
                  <a:moveTo>
                    <a:pt x="283" y="1"/>
                  </a:moveTo>
                  <a:cubicBezTo>
                    <a:pt x="278" y="1"/>
                    <a:pt x="273" y="2"/>
                    <a:pt x="269" y="3"/>
                  </a:cubicBezTo>
                  <a:cubicBezTo>
                    <a:pt x="1" y="124"/>
                    <a:pt x="1220" y="3568"/>
                    <a:pt x="3003" y="7695"/>
                  </a:cubicBezTo>
                  <a:cubicBezTo>
                    <a:pt x="4756" y="11743"/>
                    <a:pt x="6393" y="14948"/>
                    <a:pt x="6714" y="14948"/>
                  </a:cubicBezTo>
                  <a:cubicBezTo>
                    <a:pt x="6719" y="14948"/>
                    <a:pt x="6724" y="14947"/>
                    <a:pt x="6728" y="14945"/>
                  </a:cubicBezTo>
                  <a:cubicBezTo>
                    <a:pt x="6996" y="14825"/>
                    <a:pt x="5777" y="11381"/>
                    <a:pt x="3994" y="7253"/>
                  </a:cubicBezTo>
                  <a:cubicBezTo>
                    <a:pt x="2241" y="3205"/>
                    <a:pt x="591" y="1"/>
                    <a:pt x="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6"/>
            <p:cNvSpPr/>
            <p:nvPr/>
          </p:nvSpPr>
          <p:spPr>
            <a:xfrm>
              <a:off x="3547825" y="4635275"/>
              <a:ext cx="50950" cy="43325"/>
            </a:xfrm>
            <a:custGeom>
              <a:rect b="b" l="l" r="r" t="t"/>
              <a:pathLst>
                <a:path extrusionOk="0" h="1733" w="2038">
                  <a:moveTo>
                    <a:pt x="1167" y="1"/>
                  </a:moveTo>
                  <a:cubicBezTo>
                    <a:pt x="389" y="1"/>
                    <a:pt x="1" y="939"/>
                    <a:pt x="550" y="1475"/>
                  </a:cubicBezTo>
                  <a:cubicBezTo>
                    <a:pt x="728" y="1653"/>
                    <a:pt x="946" y="1733"/>
                    <a:pt x="1160" y="1733"/>
                  </a:cubicBezTo>
                  <a:cubicBezTo>
                    <a:pt x="1604" y="1733"/>
                    <a:pt x="2029" y="1388"/>
                    <a:pt x="2038" y="872"/>
                  </a:cubicBezTo>
                  <a:cubicBezTo>
                    <a:pt x="2038" y="390"/>
                    <a:pt x="1649" y="1"/>
                    <a:pt x="1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6"/>
            <p:cNvSpPr/>
            <p:nvPr/>
          </p:nvSpPr>
          <p:spPr>
            <a:xfrm>
              <a:off x="3597425" y="4570300"/>
              <a:ext cx="61650" cy="61650"/>
            </a:xfrm>
            <a:custGeom>
              <a:rect b="b" l="l" r="r" t="t"/>
              <a:pathLst>
                <a:path extrusionOk="0" h="2466" w="2466">
                  <a:moveTo>
                    <a:pt x="1233" y="0"/>
                  </a:moveTo>
                  <a:cubicBezTo>
                    <a:pt x="563" y="0"/>
                    <a:pt x="0" y="563"/>
                    <a:pt x="0" y="1233"/>
                  </a:cubicBezTo>
                  <a:cubicBezTo>
                    <a:pt x="0" y="1916"/>
                    <a:pt x="563" y="2466"/>
                    <a:pt x="1233" y="2466"/>
                  </a:cubicBezTo>
                  <a:cubicBezTo>
                    <a:pt x="1916" y="2466"/>
                    <a:pt x="2466" y="1916"/>
                    <a:pt x="2466" y="1233"/>
                  </a:cubicBezTo>
                  <a:cubicBezTo>
                    <a:pt x="2466" y="563"/>
                    <a:pt x="1916" y="0"/>
                    <a:pt x="12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6"/>
            <p:cNvSpPr/>
            <p:nvPr/>
          </p:nvSpPr>
          <p:spPr>
            <a:xfrm>
              <a:off x="3633275" y="4683525"/>
              <a:ext cx="11750" cy="10000"/>
            </a:xfrm>
            <a:custGeom>
              <a:rect b="b" l="l" r="r" t="t"/>
              <a:pathLst>
                <a:path extrusionOk="0" h="400" w="470">
                  <a:moveTo>
                    <a:pt x="268" y="1"/>
                  </a:moveTo>
                  <a:cubicBezTo>
                    <a:pt x="94" y="1"/>
                    <a:pt x="0" y="215"/>
                    <a:pt x="121" y="336"/>
                  </a:cubicBezTo>
                  <a:cubicBezTo>
                    <a:pt x="165" y="380"/>
                    <a:pt x="218" y="399"/>
                    <a:pt x="269" y="399"/>
                  </a:cubicBezTo>
                  <a:cubicBezTo>
                    <a:pt x="373" y="399"/>
                    <a:pt x="469" y="319"/>
                    <a:pt x="469" y="202"/>
                  </a:cubicBezTo>
                  <a:cubicBezTo>
                    <a:pt x="469" y="94"/>
                    <a:pt x="375" y="1"/>
                    <a:pt x="2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6"/>
            <p:cNvSpPr/>
            <p:nvPr/>
          </p:nvSpPr>
          <p:spPr>
            <a:xfrm>
              <a:off x="3760900" y="4624575"/>
              <a:ext cx="54650" cy="46575"/>
            </a:xfrm>
            <a:custGeom>
              <a:rect b="b" l="l" r="r" t="t"/>
              <a:pathLst>
                <a:path extrusionOk="0" h="1863" w="2186">
                  <a:moveTo>
                    <a:pt x="1247" y="0"/>
                  </a:moveTo>
                  <a:cubicBezTo>
                    <a:pt x="416" y="0"/>
                    <a:pt x="1" y="1005"/>
                    <a:pt x="590" y="1595"/>
                  </a:cubicBezTo>
                  <a:cubicBezTo>
                    <a:pt x="780" y="1780"/>
                    <a:pt x="1012" y="1863"/>
                    <a:pt x="1240" y="1863"/>
                  </a:cubicBezTo>
                  <a:cubicBezTo>
                    <a:pt x="1722" y="1863"/>
                    <a:pt x="2185" y="1493"/>
                    <a:pt x="2185" y="938"/>
                  </a:cubicBezTo>
                  <a:cubicBezTo>
                    <a:pt x="2185" y="416"/>
                    <a:pt x="1770" y="0"/>
                    <a:pt x="1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6"/>
            <p:cNvSpPr/>
            <p:nvPr/>
          </p:nvSpPr>
          <p:spPr>
            <a:xfrm>
              <a:off x="3790050" y="4717700"/>
              <a:ext cx="13775" cy="11625"/>
            </a:xfrm>
            <a:custGeom>
              <a:rect b="b" l="l" r="r" t="t"/>
              <a:pathLst>
                <a:path extrusionOk="0" h="465" w="551">
                  <a:moveTo>
                    <a:pt x="322" y="1"/>
                  </a:moveTo>
                  <a:cubicBezTo>
                    <a:pt x="108" y="1"/>
                    <a:pt x="1" y="255"/>
                    <a:pt x="148" y="403"/>
                  </a:cubicBezTo>
                  <a:cubicBezTo>
                    <a:pt x="195" y="445"/>
                    <a:pt x="253" y="465"/>
                    <a:pt x="310" y="465"/>
                  </a:cubicBezTo>
                  <a:cubicBezTo>
                    <a:pt x="432" y="465"/>
                    <a:pt x="550" y="375"/>
                    <a:pt x="550" y="228"/>
                  </a:cubicBezTo>
                  <a:cubicBezTo>
                    <a:pt x="550" y="108"/>
                    <a:pt x="443" y="1"/>
                    <a:pt x="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6"/>
            <p:cNvSpPr/>
            <p:nvPr/>
          </p:nvSpPr>
          <p:spPr>
            <a:xfrm>
              <a:off x="3647325" y="4742500"/>
              <a:ext cx="23475" cy="23475"/>
            </a:xfrm>
            <a:custGeom>
              <a:rect b="b" l="l" r="r" t="t"/>
              <a:pathLst>
                <a:path extrusionOk="0" h="939" w="939">
                  <a:moveTo>
                    <a:pt x="470" y="0"/>
                  </a:moveTo>
                  <a:cubicBezTo>
                    <a:pt x="215" y="0"/>
                    <a:pt x="1" y="215"/>
                    <a:pt x="1" y="469"/>
                  </a:cubicBezTo>
                  <a:cubicBezTo>
                    <a:pt x="1" y="724"/>
                    <a:pt x="215" y="938"/>
                    <a:pt x="470" y="938"/>
                  </a:cubicBezTo>
                  <a:cubicBezTo>
                    <a:pt x="725" y="938"/>
                    <a:pt x="939" y="724"/>
                    <a:pt x="939" y="469"/>
                  </a:cubicBezTo>
                  <a:cubicBezTo>
                    <a:pt x="939" y="215"/>
                    <a:pt x="725"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6"/>
            <p:cNvSpPr/>
            <p:nvPr/>
          </p:nvSpPr>
          <p:spPr>
            <a:xfrm>
              <a:off x="3471775" y="4744175"/>
              <a:ext cx="23475" cy="23475"/>
            </a:xfrm>
            <a:custGeom>
              <a:rect b="b" l="l" r="r" t="t"/>
              <a:pathLst>
                <a:path extrusionOk="0" h="939" w="939">
                  <a:moveTo>
                    <a:pt x="470" y="0"/>
                  </a:moveTo>
                  <a:cubicBezTo>
                    <a:pt x="215" y="0"/>
                    <a:pt x="1" y="215"/>
                    <a:pt x="1" y="469"/>
                  </a:cubicBezTo>
                  <a:cubicBezTo>
                    <a:pt x="1" y="724"/>
                    <a:pt x="215" y="938"/>
                    <a:pt x="470" y="938"/>
                  </a:cubicBezTo>
                  <a:cubicBezTo>
                    <a:pt x="724" y="938"/>
                    <a:pt x="939" y="724"/>
                    <a:pt x="939" y="469"/>
                  </a:cubicBezTo>
                  <a:cubicBezTo>
                    <a:pt x="939" y="215"/>
                    <a:pt x="724"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6"/>
            <p:cNvSpPr/>
            <p:nvPr/>
          </p:nvSpPr>
          <p:spPr>
            <a:xfrm>
              <a:off x="3787700" y="4676825"/>
              <a:ext cx="89475" cy="76650"/>
            </a:xfrm>
            <a:custGeom>
              <a:rect b="b" l="l" r="r" t="t"/>
              <a:pathLst>
                <a:path extrusionOk="0" h="3066" w="3579">
                  <a:moveTo>
                    <a:pt x="2038" y="1"/>
                  </a:moveTo>
                  <a:cubicBezTo>
                    <a:pt x="684" y="1"/>
                    <a:pt x="1" y="1649"/>
                    <a:pt x="966" y="2614"/>
                  </a:cubicBezTo>
                  <a:cubicBezTo>
                    <a:pt x="1278" y="2926"/>
                    <a:pt x="1661" y="3065"/>
                    <a:pt x="2037" y="3065"/>
                  </a:cubicBezTo>
                  <a:cubicBezTo>
                    <a:pt x="2824" y="3065"/>
                    <a:pt x="3579" y="2453"/>
                    <a:pt x="3579" y="1528"/>
                  </a:cubicBezTo>
                  <a:cubicBezTo>
                    <a:pt x="3579" y="684"/>
                    <a:pt x="2882" y="1"/>
                    <a:pt x="20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6"/>
            <p:cNvSpPr/>
            <p:nvPr/>
          </p:nvSpPr>
          <p:spPr>
            <a:xfrm>
              <a:off x="4267800" y="3651325"/>
              <a:ext cx="185300" cy="74725"/>
            </a:xfrm>
            <a:custGeom>
              <a:rect b="b" l="l" r="r" t="t"/>
              <a:pathLst>
                <a:path extrusionOk="0" h="2989" w="7412">
                  <a:moveTo>
                    <a:pt x="0" y="0"/>
                  </a:moveTo>
                  <a:lnTo>
                    <a:pt x="0" y="2989"/>
                  </a:lnTo>
                  <a:lnTo>
                    <a:pt x="7411" y="2989"/>
                  </a:lnTo>
                  <a:lnTo>
                    <a:pt x="7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6"/>
            <p:cNvSpPr/>
            <p:nvPr/>
          </p:nvSpPr>
          <p:spPr>
            <a:xfrm>
              <a:off x="4323075" y="3596050"/>
              <a:ext cx="74400" cy="185275"/>
            </a:xfrm>
            <a:custGeom>
              <a:rect b="b" l="l" r="r" t="t"/>
              <a:pathLst>
                <a:path extrusionOk="0" h="7411" w="2976">
                  <a:moveTo>
                    <a:pt x="0" y="0"/>
                  </a:moveTo>
                  <a:lnTo>
                    <a:pt x="0" y="7411"/>
                  </a:lnTo>
                  <a:lnTo>
                    <a:pt x="2976" y="7411"/>
                  </a:lnTo>
                  <a:lnTo>
                    <a:pt x="29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6"/>
            <p:cNvSpPr/>
            <p:nvPr/>
          </p:nvSpPr>
          <p:spPr>
            <a:xfrm>
              <a:off x="4653750" y="4232600"/>
              <a:ext cx="174225" cy="174225"/>
            </a:xfrm>
            <a:custGeom>
              <a:rect b="b" l="l" r="r" t="t"/>
              <a:pathLst>
                <a:path extrusionOk="0" h="6969" w="6969">
                  <a:moveTo>
                    <a:pt x="3484" y="0"/>
                  </a:moveTo>
                  <a:cubicBezTo>
                    <a:pt x="1555" y="0"/>
                    <a:pt x="0" y="1568"/>
                    <a:pt x="0" y="3484"/>
                  </a:cubicBezTo>
                  <a:cubicBezTo>
                    <a:pt x="0" y="5414"/>
                    <a:pt x="1555" y="6969"/>
                    <a:pt x="3484" y="6969"/>
                  </a:cubicBezTo>
                  <a:cubicBezTo>
                    <a:pt x="5401" y="6969"/>
                    <a:pt x="6969" y="5414"/>
                    <a:pt x="6969" y="3484"/>
                  </a:cubicBezTo>
                  <a:cubicBezTo>
                    <a:pt x="6969" y="1568"/>
                    <a:pt x="5401" y="0"/>
                    <a:pt x="34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6"/>
            <p:cNvSpPr/>
            <p:nvPr/>
          </p:nvSpPr>
          <p:spPr>
            <a:xfrm>
              <a:off x="4795125" y="4285175"/>
              <a:ext cx="136700" cy="116800"/>
            </a:xfrm>
            <a:custGeom>
              <a:rect b="b" l="l" r="r" t="t"/>
              <a:pathLst>
                <a:path extrusionOk="0" h="4672" w="5468">
                  <a:moveTo>
                    <a:pt x="3136" y="1"/>
                  </a:moveTo>
                  <a:cubicBezTo>
                    <a:pt x="1046" y="1"/>
                    <a:pt x="0" y="2507"/>
                    <a:pt x="1474" y="3981"/>
                  </a:cubicBezTo>
                  <a:cubicBezTo>
                    <a:pt x="1951" y="4458"/>
                    <a:pt x="2537" y="4671"/>
                    <a:pt x="3112" y="4671"/>
                  </a:cubicBezTo>
                  <a:cubicBezTo>
                    <a:pt x="4315" y="4671"/>
                    <a:pt x="5468" y="3738"/>
                    <a:pt x="5468" y="2333"/>
                  </a:cubicBezTo>
                  <a:cubicBezTo>
                    <a:pt x="5468" y="1046"/>
                    <a:pt x="4423" y="1"/>
                    <a:pt x="31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6"/>
            <p:cNvSpPr/>
            <p:nvPr/>
          </p:nvSpPr>
          <p:spPr>
            <a:xfrm>
              <a:off x="4947550" y="4286200"/>
              <a:ext cx="61350" cy="61325"/>
            </a:xfrm>
            <a:custGeom>
              <a:rect b="b" l="l" r="r" t="t"/>
              <a:pathLst>
                <a:path extrusionOk="0" h="2453" w="2454">
                  <a:moveTo>
                    <a:pt x="1220" y="0"/>
                  </a:moveTo>
                  <a:cubicBezTo>
                    <a:pt x="550" y="0"/>
                    <a:pt x="1" y="550"/>
                    <a:pt x="1" y="1220"/>
                  </a:cubicBezTo>
                  <a:cubicBezTo>
                    <a:pt x="1" y="1903"/>
                    <a:pt x="550" y="2453"/>
                    <a:pt x="1220" y="2453"/>
                  </a:cubicBezTo>
                  <a:cubicBezTo>
                    <a:pt x="1904" y="2453"/>
                    <a:pt x="2453" y="1903"/>
                    <a:pt x="2453" y="1220"/>
                  </a:cubicBezTo>
                  <a:cubicBezTo>
                    <a:pt x="2453" y="550"/>
                    <a:pt x="1904" y="0"/>
                    <a:pt x="1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6"/>
            <p:cNvSpPr/>
            <p:nvPr/>
          </p:nvSpPr>
          <p:spPr>
            <a:xfrm>
              <a:off x="5078875" y="4222875"/>
              <a:ext cx="174250" cy="173900"/>
            </a:xfrm>
            <a:custGeom>
              <a:rect b="b" l="l" r="r" t="t"/>
              <a:pathLst>
                <a:path extrusionOk="0" h="6956" w="6970">
                  <a:moveTo>
                    <a:pt x="3485" y="0"/>
                  </a:moveTo>
                  <a:cubicBezTo>
                    <a:pt x="1569" y="0"/>
                    <a:pt x="1" y="1555"/>
                    <a:pt x="1" y="3485"/>
                  </a:cubicBezTo>
                  <a:cubicBezTo>
                    <a:pt x="1" y="5401"/>
                    <a:pt x="1569" y="6955"/>
                    <a:pt x="3485" y="6955"/>
                  </a:cubicBezTo>
                  <a:cubicBezTo>
                    <a:pt x="5415" y="6955"/>
                    <a:pt x="6969" y="5401"/>
                    <a:pt x="6969" y="3485"/>
                  </a:cubicBezTo>
                  <a:cubicBezTo>
                    <a:pt x="6969" y="1555"/>
                    <a:pt x="5415" y="0"/>
                    <a:pt x="34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6"/>
            <p:cNvSpPr/>
            <p:nvPr/>
          </p:nvSpPr>
          <p:spPr>
            <a:xfrm>
              <a:off x="5246075" y="4259400"/>
              <a:ext cx="91150" cy="91150"/>
            </a:xfrm>
            <a:custGeom>
              <a:rect b="b" l="l" r="r" t="t"/>
              <a:pathLst>
                <a:path extrusionOk="0" h="3646" w="3646">
                  <a:moveTo>
                    <a:pt x="1823" y="0"/>
                  </a:moveTo>
                  <a:cubicBezTo>
                    <a:pt x="817" y="0"/>
                    <a:pt x="0" y="818"/>
                    <a:pt x="0" y="1823"/>
                  </a:cubicBezTo>
                  <a:cubicBezTo>
                    <a:pt x="0" y="2828"/>
                    <a:pt x="817" y="3645"/>
                    <a:pt x="1823" y="3645"/>
                  </a:cubicBezTo>
                  <a:cubicBezTo>
                    <a:pt x="2828" y="3645"/>
                    <a:pt x="3645" y="2828"/>
                    <a:pt x="3645" y="1823"/>
                  </a:cubicBezTo>
                  <a:cubicBezTo>
                    <a:pt x="3645" y="818"/>
                    <a:pt x="2828" y="0"/>
                    <a:pt x="1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6"/>
            <p:cNvSpPr/>
            <p:nvPr/>
          </p:nvSpPr>
          <p:spPr>
            <a:xfrm>
              <a:off x="4755250" y="4431600"/>
              <a:ext cx="116275" cy="99350"/>
            </a:xfrm>
            <a:custGeom>
              <a:rect b="b" l="l" r="r" t="t"/>
              <a:pathLst>
                <a:path extrusionOk="0" h="3974" w="4651">
                  <a:moveTo>
                    <a:pt x="2678" y="0"/>
                  </a:moveTo>
                  <a:cubicBezTo>
                    <a:pt x="2670" y="0"/>
                    <a:pt x="2662" y="0"/>
                    <a:pt x="2654" y="0"/>
                  </a:cubicBezTo>
                  <a:cubicBezTo>
                    <a:pt x="885" y="0"/>
                    <a:pt x="1" y="2131"/>
                    <a:pt x="1260" y="3391"/>
                  </a:cubicBezTo>
                  <a:cubicBezTo>
                    <a:pt x="1663" y="3793"/>
                    <a:pt x="2159" y="3973"/>
                    <a:pt x="2646" y="3973"/>
                  </a:cubicBezTo>
                  <a:cubicBezTo>
                    <a:pt x="3668" y="3973"/>
                    <a:pt x="4651" y="3181"/>
                    <a:pt x="4651" y="1984"/>
                  </a:cubicBezTo>
                  <a:cubicBezTo>
                    <a:pt x="4651" y="893"/>
                    <a:pt x="3766" y="0"/>
                    <a:pt x="2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6"/>
            <p:cNvSpPr/>
            <p:nvPr/>
          </p:nvSpPr>
          <p:spPr>
            <a:xfrm>
              <a:off x="4902325" y="4438300"/>
              <a:ext cx="21800" cy="21800"/>
            </a:xfrm>
            <a:custGeom>
              <a:rect b="b" l="l" r="r" t="t"/>
              <a:pathLst>
                <a:path extrusionOk="0" h="872" w="872">
                  <a:moveTo>
                    <a:pt x="443" y="0"/>
                  </a:moveTo>
                  <a:cubicBezTo>
                    <a:pt x="202" y="0"/>
                    <a:pt x="1" y="201"/>
                    <a:pt x="1" y="442"/>
                  </a:cubicBezTo>
                  <a:cubicBezTo>
                    <a:pt x="1" y="684"/>
                    <a:pt x="202" y="871"/>
                    <a:pt x="443" y="871"/>
                  </a:cubicBezTo>
                  <a:cubicBezTo>
                    <a:pt x="684" y="871"/>
                    <a:pt x="872" y="684"/>
                    <a:pt x="872" y="442"/>
                  </a:cubicBezTo>
                  <a:cubicBezTo>
                    <a:pt x="872" y="201"/>
                    <a:pt x="684" y="0"/>
                    <a:pt x="4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6"/>
            <p:cNvSpPr/>
            <p:nvPr/>
          </p:nvSpPr>
          <p:spPr>
            <a:xfrm>
              <a:off x="4917075" y="4541475"/>
              <a:ext cx="70700" cy="60850"/>
            </a:xfrm>
            <a:custGeom>
              <a:rect b="b" l="l" r="r" t="t"/>
              <a:pathLst>
                <a:path extrusionOk="0" h="2434" w="2828">
                  <a:moveTo>
                    <a:pt x="1622" y="1"/>
                  </a:moveTo>
                  <a:cubicBezTo>
                    <a:pt x="536" y="1"/>
                    <a:pt x="0" y="1314"/>
                    <a:pt x="764" y="2078"/>
                  </a:cubicBezTo>
                  <a:cubicBezTo>
                    <a:pt x="1010" y="2324"/>
                    <a:pt x="1312" y="2434"/>
                    <a:pt x="1608" y="2434"/>
                  </a:cubicBezTo>
                  <a:cubicBezTo>
                    <a:pt x="2230" y="2434"/>
                    <a:pt x="2828" y="1947"/>
                    <a:pt x="2828" y="1220"/>
                  </a:cubicBezTo>
                  <a:cubicBezTo>
                    <a:pt x="2828" y="550"/>
                    <a:pt x="2292" y="1"/>
                    <a:pt x="16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6"/>
            <p:cNvSpPr/>
            <p:nvPr/>
          </p:nvSpPr>
          <p:spPr>
            <a:xfrm>
              <a:off x="5116750" y="4428250"/>
              <a:ext cx="63675" cy="54575"/>
            </a:xfrm>
            <a:custGeom>
              <a:rect b="b" l="l" r="r" t="t"/>
              <a:pathLst>
                <a:path extrusionOk="0" h="2183" w="2547">
                  <a:moveTo>
                    <a:pt x="1461" y="0"/>
                  </a:moveTo>
                  <a:cubicBezTo>
                    <a:pt x="483" y="0"/>
                    <a:pt x="0" y="1179"/>
                    <a:pt x="684" y="1863"/>
                  </a:cubicBezTo>
                  <a:cubicBezTo>
                    <a:pt x="905" y="2084"/>
                    <a:pt x="1177" y="2183"/>
                    <a:pt x="1445" y="2183"/>
                  </a:cubicBezTo>
                  <a:cubicBezTo>
                    <a:pt x="2006" y="2183"/>
                    <a:pt x="2546" y="1748"/>
                    <a:pt x="2546" y="1086"/>
                  </a:cubicBezTo>
                  <a:cubicBezTo>
                    <a:pt x="2546" y="496"/>
                    <a:pt x="2051"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6"/>
            <p:cNvSpPr/>
            <p:nvPr/>
          </p:nvSpPr>
          <p:spPr>
            <a:xfrm>
              <a:off x="5169675" y="4409825"/>
              <a:ext cx="105225" cy="90075"/>
            </a:xfrm>
            <a:custGeom>
              <a:rect b="b" l="l" r="r" t="t"/>
              <a:pathLst>
                <a:path extrusionOk="0" h="3603" w="4209">
                  <a:moveTo>
                    <a:pt x="2413" y="0"/>
                  </a:moveTo>
                  <a:cubicBezTo>
                    <a:pt x="805" y="0"/>
                    <a:pt x="1" y="1930"/>
                    <a:pt x="1140" y="3069"/>
                  </a:cubicBezTo>
                  <a:cubicBezTo>
                    <a:pt x="1504" y="3438"/>
                    <a:pt x="1954" y="3603"/>
                    <a:pt x="2397" y="3603"/>
                  </a:cubicBezTo>
                  <a:cubicBezTo>
                    <a:pt x="3320" y="3603"/>
                    <a:pt x="4208" y="2883"/>
                    <a:pt x="4208" y="1796"/>
                  </a:cubicBezTo>
                  <a:cubicBezTo>
                    <a:pt x="4208" y="804"/>
                    <a:pt x="3404" y="0"/>
                    <a:pt x="24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6"/>
            <p:cNvSpPr/>
            <p:nvPr/>
          </p:nvSpPr>
          <p:spPr>
            <a:xfrm>
              <a:off x="5138525" y="4589050"/>
              <a:ext cx="18450" cy="18450"/>
            </a:xfrm>
            <a:custGeom>
              <a:rect b="b" l="l" r="r" t="t"/>
              <a:pathLst>
                <a:path extrusionOk="0" h="738" w="738">
                  <a:moveTo>
                    <a:pt x="362" y="1"/>
                  </a:moveTo>
                  <a:cubicBezTo>
                    <a:pt x="161" y="1"/>
                    <a:pt x="0" y="161"/>
                    <a:pt x="0" y="376"/>
                  </a:cubicBezTo>
                  <a:cubicBezTo>
                    <a:pt x="0" y="577"/>
                    <a:pt x="161" y="738"/>
                    <a:pt x="362" y="738"/>
                  </a:cubicBezTo>
                  <a:cubicBezTo>
                    <a:pt x="577" y="738"/>
                    <a:pt x="737" y="577"/>
                    <a:pt x="737" y="376"/>
                  </a:cubicBezTo>
                  <a:cubicBezTo>
                    <a:pt x="737" y="161"/>
                    <a:pt x="577"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6"/>
            <p:cNvSpPr/>
            <p:nvPr/>
          </p:nvSpPr>
          <p:spPr>
            <a:xfrm>
              <a:off x="4865475" y="4658725"/>
              <a:ext cx="30850" cy="26725"/>
            </a:xfrm>
            <a:custGeom>
              <a:rect b="b" l="l" r="r" t="t"/>
              <a:pathLst>
                <a:path extrusionOk="0" h="1069" w="1234">
                  <a:moveTo>
                    <a:pt x="697" y="1"/>
                  </a:moveTo>
                  <a:cubicBezTo>
                    <a:pt x="228" y="1"/>
                    <a:pt x="1" y="577"/>
                    <a:pt x="322" y="912"/>
                  </a:cubicBezTo>
                  <a:cubicBezTo>
                    <a:pt x="430" y="1020"/>
                    <a:pt x="563" y="1068"/>
                    <a:pt x="694" y="1068"/>
                  </a:cubicBezTo>
                  <a:cubicBezTo>
                    <a:pt x="969" y="1068"/>
                    <a:pt x="1233" y="855"/>
                    <a:pt x="1233" y="537"/>
                  </a:cubicBezTo>
                  <a:cubicBezTo>
                    <a:pt x="1233" y="242"/>
                    <a:pt x="992" y="1"/>
                    <a:pt x="6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6"/>
            <p:cNvSpPr/>
            <p:nvPr/>
          </p:nvSpPr>
          <p:spPr>
            <a:xfrm>
              <a:off x="4999475" y="4080925"/>
              <a:ext cx="322650" cy="284275"/>
            </a:xfrm>
            <a:custGeom>
              <a:rect b="b" l="l" r="r" t="t"/>
              <a:pathLst>
                <a:path extrusionOk="0" h="11371" w="12906">
                  <a:moveTo>
                    <a:pt x="2609" y="0"/>
                  </a:moveTo>
                  <a:cubicBezTo>
                    <a:pt x="2050" y="0"/>
                    <a:pt x="1586" y="154"/>
                    <a:pt x="1261" y="479"/>
                  </a:cubicBezTo>
                  <a:cubicBezTo>
                    <a:pt x="1" y="1739"/>
                    <a:pt x="1301" y="5089"/>
                    <a:pt x="4169" y="7970"/>
                  </a:cubicBezTo>
                  <a:cubicBezTo>
                    <a:pt x="6297" y="10098"/>
                    <a:pt x="8690" y="11370"/>
                    <a:pt x="10298" y="11370"/>
                  </a:cubicBezTo>
                  <a:cubicBezTo>
                    <a:pt x="10857" y="11370"/>
                    <a:pt x="11321" y="11216"/>
                    <a:pt x="11646" y="10891"/>
                  </a:cubicBezTo>
                  <a:cubicBezTo>
                    <a:pt x="12906" y="9632"/>
                    <a:pt x="11606" y="6281"/>
                    <a:pt x="8738" y="3400"/>
                  </a:cubicBezTo>
                  <a:cubicBezTo>
                    <a:pt x="6610" y="1272"/>
                    <a:pt x="4217" y="0"/>
                    <a:pt x="2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6"/>
            <p:cNvSpPr/>
            <p:nvPr/>
          </p:nvSpPr>
          <p:spPr>
            <a:xfrm>
              <a:off x="5258125" y="4385025"/>
              <a:ext cx="63350" cy="54275"/>
            </a:xfrm>
            <a:custGeom>
              <a:rect b="b" l="l" r="r" t="t"/>
              <a:pathLst>
                <a:path extrusionOk="0" h="2171" w="2534">
                  <a:moveTo>
                    <a:pt x="1448" y="0"/>
                  </a:moveTo>
                  <a:cubicBezTo>
                    <a:pt x="483" y="0"/>
                    <a:pt x="0" y="1166"/>
                    <a:pt x="684" y="1850"/>
                  </a:cubicBezTo>
                  <a:cubicBezTo>
                    <a:pt x="905" y="2071"/>
                    <a:pt x="1177" y="2170"/>
                    <a:pt x="1444" y="2170"/>
                  </a:cubicBezTo>
                  <a:cubicBezTo>
                    <a:pt x="2000" y="2170"/>
                    <a:pt x="2533" y="1738"/>
                    <a:pt x="2533" y="1086"/>
                  </a:cubicBezTo>
                  <a:cubicBezTo>
                    <a:pt x="2533" y="483"/>
                    <a:pt x="2051" y="0"/>
                    <a:pt x="14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6"/>
            <p:cNvSpPr/>
            <p:nvPr/>
          </p:nvSpPr>
          <p:spPr>
            <a:xfrm>
              <a:off x="4267800" y="2789975"/>
              <a:ext cx="185300" cy="74400"/>
            </a:xfrm>
            <a:custGeom>
              <a:rect b="b" l="l" r="r" t="t"/>
              <a:pathLst>
                <a:path extrusionOk="0" h="2976" w="7412">
                  <a:moveTo>
                    <a:pt x="0" y="1"/>
                  </a:moveTo>
                  <a:lnTo>
                    <a:pt x="0" y="2976"/>
                  </a:lnTo>
                  <a:lnTo>
                    <a:pt x="7411" y="2976"/>
                  </a:lnTo>
                  <a:lnTo>
                    <a:pt x="7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6"/>
            <p:cNvSpPr/>
            <p:nvPr/>
          </p:nvSpPr>
          <p:spPr>
            <a:xfrm>
              <a:off x="4323075" y="2734700"/>
              <a:ext cx="74725" cy="184950"/>
            </a:xfrm>
            <a:custGeom>
              <a:rect b="b" l="l" r="r" t="t"/>
              <a:pathLst>
                <a:path extrusionOk="0" h="7398" w="2989">
                  <a:moveTo>
                    <a:pt x="0" y="1"/>
                  </a:moveTo>
                  <a:lnTo>
                    <a:pt x="0" y="7398"/>
                  </a:lnTo>
                  <a:lnTo>
                    <a:pt x="2989" y="7398"/>
                  </a:lnTo>
                  <a:lnTo>
                    <a:pt x="2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6"/>
            <p:cNvSpPr/>
            <p:nvPr/>
          </p:nvSpPr>
          <p:spPr>
            <a:xfrm>
              <a:off x="3834275" y="3006750"/>
              <a:ext cx="48950" cy="42025"/>
            </a:xfrm>
            <a:custGeom>
              <a:rect b="b" l="l" r="r" t="t"/>
              <a:pathLst>
                <a:path extrusionOk="0" h="1681" w="1958">
                  <a:moveTo>
                    <a:pt x="1113" y="0"/>
                  </a:moveTo>
                  <a:cubicBezTo>
                    <a:pt x="362" y="0"/>
                    <a:pt x="1" y="911"/>
                    <a:pt x="523" y="1434"/>
                  </a:cubicBezTo>
                  <a:cubicBezTo>
                    <a:pt x="693" y="1604"/>
                    <a:pt x="904" y="1680"/>
                    <a:pt x="1111" y="1680"/>
                  </a:cubicBezTo>
                  <a:cubicBezTo>
                    <a:pt x="1542" y="1680"/>
                    <a:pt x="1957" y="1351"/>
                    <a:pt x="1957" y="844"/>
                  </a:cubicBezTo>
                  <a:cubicBezTo>
                    <a:pt x="1957" y="375"/>
                    <a:pt x="1582" y="0"/>
                    <a:pt x="1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6"/>
            <p:cNvSpPr/>
            <p:nvPr/>
          </p:nvSpPr>
          <p:spPr>
            <a:xfrm>
              <a:off x="3898275" y="3020800"/>
              <a:ext cx="16425" cy="13825"/>
            </a:xfrm>
            <a:custGeom>
              <a:rect b="b" l="l" r="r" t="t"/>
              <a:pathLst>
                <a:path extrusionOk="0" h="553" w="657">
                  <a:moveTo>
                    <a:pt x="375" y="1"/>
                  </a:moveTo>
                  <a:cubicBezTo>
                    <a:pt x="134" y="1"/>
                    <a:pt x="0" y="296"/>
                    <a:pt x="174" y="470"/>
                  </a:cubicBezTo>
                  <a:cubicBezTo>
                    <a:pt x="231" y="527"/>
                    <a:pt x="303" y="552"/>
                    <a:pt x="373" y="552"/>
                  </a:cubicBezTo>
                  <a:cubicBezTo>
                    <a:pt x="517" y="552"/>
                    <a:pt x="657" y="445"/>
                    <a:pt x="657" y="282"/>
                  </a:cubicBezTo>
                  <a:cubicBezTo>
                    <a:pt x="657" y="122"/>
                    <a:pt x="536"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6"/>
            <p:cNvSpPr/>
            <p:nvPr/>
          </p:nvSpPr>
          <p:spPr>
            <a:xfrm>
              <a:off x="3912000" y="2996700"/>
              <a:ext cx="52625" cy="45100"/>
            </a:xfrm>
            <a:custGeom>
              <a:rect b="b" l="l" r="r" t="t"/>
              <a:pathLst>
                <a:path extrusionOk="0" h="1804" w="2105">
                  <a:moveTo>
                    <a:pt x="1207" y="0"/>
                  </a:moveTo>
                  <a:cubicBezTo>
                    <a:pt x="403" y="0"/>
                    <a:pt x="1" y="965"/>
                    <a:pt x="563" y="1541"/>
                  </a:cubicBezTo>
                  <a:cubicBezTo>
                    <a:pt x="745" y="1722"/>
                    <a:pt x="969" y="1804"/>
                    <a:pt x="1190" y="1804"/>
                  </a:cubicBezTo>
                  <a:cubicBezTo>
                    <a:pt x="1655" y="1804"/>
                    <a:pt x="2105" y="1443"/>
                    <a:pt x="2105" y="898"/>
                  </a:cubicBezTo>
                  <a:cubicBezTo>
                    <a:pt x="2105" y="402"/>
                    <a:pt x="1702" y="0"/>
                    <a:pt x="12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6"/>
            <p:cNvSpPr/>
            <p:nvPr/>
          </p:nvSpPr>
          <p:spPr>
            <a:xfrm>
              <a:off x="3861750" y="3097875"/>
              <a:ext cx="32525" cy="28050"/>
            </a:xfrm>
            <a:custGeom>
              <a:rect b="b" l="l" r="r" t="t"/>
              <a:pathLst>
                <a:path extrusionOk="0" h="1122" w="1301">
                  <a:moveTo>
                    <a:pt x="751" y="0"/>
                  </a:moveTo>
                  <a:cubicBezTo>
                    <a:pt x="255" y="0"/>
                    <a:pt x="0" y="603"/>
                    <a:pt x="349" y="952"/>
                  </a:cubicBezTo>
                  <a:cubicBezTo>
                    <a:pt x="462" y="1069"/>
                    <a:pt x="603" y="1122"/>
                    <a:pt x="741" y="1122"/>
                  </a:cubicBezTo>
                  <a:cubicBezTo>
                    <a:pt x="1026" y="1122"/>
                    <a:pt x="1300" y="897"/>
                    <a:pt x="1300" y="563"/>
                  </a:cubicBezTo>
                  <a:cubicBezTo>
                    <a:pt x="1300" y="255"/>
                    <a:pt x="1059" y="0"/>
                    <a:pt x="751" y="0"/>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6"/>
            <p:cNvSpPr/>
            <p:nvPr/>
          </p:nvSpPr>
          <p:spPr>
            <a:xfrm>
              <a:off x="3887875" y="3152475"/>
              <a:ext cx="51300" cy="51625"/>
            </a:xfrm>
            <a:custGeom>
              <a:rect b="b" l="l" r="r" t="t"/>
              <a:pathLst>
                <a:path extrusionOk="0" h="2065" w="2052">
                  <a:moveTo>
                    <a:pt x="1033" y="1"/>
                  </a:moveTo>
                  <a:cubicBezTo>
                    <a:pt x="456" y="1"/>
                    <a:pt x="1" y="470"/>
                    <a:pt x="1" y="1032"/>
                  </a:cubicBezTo>
                  <a:cubicBezTo>
                    <a:pt x="1" y="1609"/>
                    <a:pt x="456" y="2064"/>
                    <a:pt x="1033" y="2064"/>
                  </a:cubicBezTo>
                  <a:cubicBezTo>
                    <a:pt x="1595" y="2064"/>
                    <a:pt x="2051" y="1609"/>
                    <a:pt x="2051" y="1032"/>
                  </a:cubicBezTo>
                  <a:cubicBezTo>
                    <a:pt x="2051" y="470"/>
                    <a:pt x="1595" y="1"/>
                    <a:pt x="1033"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6"/>
            <p:cNvSpPr/>
            <p:nvPr/>
          </p:nvSpPr>
          <p:spPr>
            <a:xfrm>
              <a:off x="3933450" y="3127350"/>
              <a:ext cx="11400" cy="9850"/>
            </a:xfrm>
            <a:custGeom>
              <a:rect b="b" l="l" r="r" t="t"/>
              <a:pathLst>
                <a:path extrusionOk="0" h="394" w="456">
                  <a:moveTo>
                    <a:pt x="255" y="0"/>
                  </a:moveTo>
                  <a:cubicBezTo>
                    <a:pt x="81" y="0"/>
                    <a:pt x="0" y="215"/>
                    <a:pt x="121" y="335"/>
                  </a:cubicBezTo>
                  <a:cubicBezTo>
                    <a:pt x="161" y="375"/>
                    <a:pt x="210" y="393"/>
                    <a:pt x="259" y="393"/>
                  </a:cubicBezTo>
                  <a:cubicBezTo>
                    <a:pt x="359" y="393"/>
                    <a:pt x="456" y="318"/>
                    <a:pt x="456" y="201"/>
                  </a:cubicBezTo>
                  <a:cubicBezTo>
                    <a:pt x="442" y="94"/>
                    <a:pt x="362" y="0"/>
                    <a:pt x="255" y="0"/>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6"/>
            <p:cNvSpPr/>
            <p:nvPr/>
          </p:nvSpPr>
          <p:spPr>
            <a:xfrm>
              <a:off x="3925400" y="3071725"/>
              <a:ext cx="31175" cy="31200"/>
            </a:xfrm>
            <a:custGeom>
              <a:rect b="b" l="l" r="r" t="t"/>
              <a:pathLst>
                <a:path extrusionOk="0" h="1248" w="1247">
                  <a:moveTo>
                    <a:pt x="617" y="1"/>
                  </a:moveTo>
                  <a:cubicBezTo>
                    <a:pt x="282" y="1"/>
                    <a:pt x="1" y="282"/>
                    <a:pt x="1" y="617"/>
                  </a:cubicBezTo>
                  <a:cubicBezTo>
                    <a:pt x="1" y="966"/>
                    <a:pt x="282" y="1247"/>
                    <a:pt x="617" y="1247"/>
                  </a:cubicBezTo>
                  <a:cubicBezTo>
                    <a:pt x="965" y="1247"/>
                    <a:pt x="1247" y="966"/>
                    <a:pt x="1247" y="617"/>
                  </a:cubicBezTo>
                  <a:cubicBezTo>
                    <a:pt x="1247" y="282"/>
                    <a:pt x="965" y="1"/>
                    <a:pt x="617"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6"/>
            <p:cNvSpPr/>
            <p:nvPr/>
          </p:nvSpPr>
          <p:spPr>
            <a:xfrm>
              <a:off x="3922050" y="3195350"/>
              <a:ext cx="19450" cy="16975"/>
            </a:xfrm>
            <a:custGeom>
              <a:rect b="b" l="l" r="r" t="t"/>
              <a:pathLst>
                <a:path extrusionOk="0" h="679" w="778">
                  <a:moveTo>
                    <a:pt x="443" y="1"/>
                  </a:moveTo>
                  <a:cubicBezTo>
                    <a:pt x="148" y="1"/>
                    <a:pt x="1" y="363"/>
                    <a:pt x="202" y="577"/>
                  </a:cubicBezTo>
                  <a:cubicBezTo>
                    <a:pt x="268" y="647"/>
                    <a:pt x="351" y="679"/>
                    <a:pt x="434" y="679"/>
                  </a:cubicBezTo>
                  <a:cubicBezTo>
                    <a:pt x="603" y="679"/>
                    <a:pt x="769" y="547"/>
                    <a:pt x="778" y="349"/>
                  </a:cubicBezTo>
                  <a:cubicBezTo>
                    <a:pt x="778" y="162"/>
                    <a:pt x="630" y="1"/>
                    <a:pt x="443"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6"/>
            <p:cNvSpPr/>
            <p:nvPr/>
          </p:nvSpPr>
          <p:spPr>
            <a:xfrm>
              <a:off x="3962250" y="2909925"/>
              <a:ext cx="21125" cy="297175"/>
            </a:xfrm>
            <a:custGeom>
              <a:rect b="b" l="l" r="r" t="t"/>
              <a:pathLst>
                <a:path extrusionOk="0" h="11887" w="845">
                  <a:moveTo>
                    <a:pt x="430" y="0"/>
                  </a:moveTo>
                  <a:cubicBezTo>
                    <a:pt x="202" y="0"/>
                    <a:pt x="1" y="2654"/>
                    <a:pt x="1" y="5937"/>
                  </a:cubicBezTo>
                  <a:cubicBezTo>
                    <a:pt x="1" y="9220"/>
                    <a:pt x="188" y="11887"/>
                    <a:pt x="430" y="11887"/>
                  </a:cubicBezTo>
                  <a:cubicBezTo>
                    <a:pt x="657" y="11887"/>
                    <a:pt x="845" y="9220"/>
                    <a:pt x="845" y="5937"/>
                  </a:cubicBezTo>
                  <a:cubicBezTo>
                    <a:pt x="845" y="2654"/>
                    <a:pt x="657" y="0"/>
                    <a:pt x="4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56"/>
          <p:cNvGrpSpPr/>
          <p:nvPr/>
        </p:nvGrpSpPr>
        <p:grpSpPr>
          <a:xfrm rot="-1563643">
            <a:off x="3309970" y="2847304"/>
            <a:ext cx="1702704" cy="1774270"/>
            <a:chOff x="4465125" y="1062850"/>
            <a:chExt cx="1024850" cy="1067925"/>
          </a:xfrm>
        </p:grpSpPr>
        <p:sp>
          <p:nvSpPr>
            <p:cNvPr id="1303" name="Google Shape;1303;p56"/>
            <p:cNvSpPr/>
            <p:nvPr/>
          </p:nvSpPr>
          <p:spPr>
            <a:xfrm>
              <a:off x="5084250" y="1112300"/>
              <a:ext cx="124325" cy="85675"/>
            </a:xfrm>
            <a:custGeom>
              <a:rect b="b" l="l" r="r" t="t"/>
              <a:pathLst>
                <a:path extrusionOk="0" h="3427" w="4973">
                  <a:moveTo>
                    <a:pt x="2761" y="673"/>
                  </a:moveTo>
                  <a:cubicBezTo>
                    <a:pt x="3134" y="673"/>
                    <a:pt x="3416" y="1063"/>
                    <a:pt x="3243" y="1443"/>
                  </a:cubicBezTo>
                  <a:cubicBezTo>
                    <a:pt x="3156" y="1637"/>
                    <a:pt x="2963" y="1747"/>
                    <a:pt x="2762" y="1747"/>
                  </a:cubicBezTo>
                  <a:cubicBezTo>
                    <a:pt x="2685" y="1747"/>
                    <a:pt x="2607" y="1731"/>
                    <a:pt x="2533" y="1698"/>
                  </a:cubicBezTo>
                  <a:cubicBezTo>
                    <a:pt x="2104" y="1497"/>
                    <a:pt x="2131" y="867"/>
                    <a:pt x="2573" y="706"/>
                  </a:cubicBezTo>
                  <a:cubicBezTo>
                    <a:pt x="2637" y="684"/>
                    <a:pt x="2701" y="673"/>
                    <a:pt x="2761" y="673"/>
                  </a:cubicBezTo>
                  <a:close/>
                  <a:moveTo>
                    <a:pt x="2125" y="0"/>
                  </a:moveTo>
                  <a:cubicBezTo>
                    <a:pt x="1245" y="0"/>
                    <a:pt x="398" y="496"/>
                    <a:pt x="0" y="1349"/>
                  </a:cubicBezTo>
                  <a:lnTo>
                    <a:pt x="4423" y="3427"/>
                  </a:lnTo>
                  <a:cubicBezTo>
                    <a:pt x="4972" y="2247"/>
                    <a:pt x="4463" y="854"/>
                    <a:pt x="3297" y="304"/>
                  </a:cubicBezTo>
                  <a:lnTo>
                    <a:pt x="3123" y="224"/>
                  </a:lnTo>
                  <a:cubicBezTo>
                    <a:pt x="2801" y="72"/>
                    <a:pt x="2461" y="0"/>
                    <a:pt x="2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5084250" y="1146025"/>
              <a:ext cx="110575" cy="51950"/>
            </a:xfrm>
            <a:custGeom>
              <a:rect b="b" l="l" r="r" t="t"/>
              <a:pathLst>
                <a:path extrusionOk="0" fill="none" h="2078" w="4423">
                  <a:moveTo>
                    <a:pt x="0" y="0"/>
                  </a:moveTo>
                  <a:lnTo>
                    <a:pt x="4423" y="2078"/>
                  </a:lnTo>
                </a:path>
              </a:pathLst>
            </a:custGeom>
            <a:noFill/>
            <a:ln cap="flat" cmpd="sng" w="5350">
              <a:solidFill>
                <a:schemeClr val="accent2"/>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 name="Google Shape;1305;p56"/>
            <p:cNvGrpSpPr/>
            <p:nvPr/>
          </p:nvGrpSpPr>
          <p:grpSpPr>
            <a:xfrm>
              <a:off x="4465125" y="1062850"/>
              <a:ext cx="1024850" cy="1067925"/>
              <a:chOff x="4465125" y="1062850"/>
              <a:chExt cx="1024850" cy="1067925"/>
            </a:xfrm>
          </p:grpSpPr>
          <p:sp>
            <p:nvSpPr>
              <p:cNvPr id="1306" name="Google Shape;1306;p56"/>
              <p:cNvSpPr/>
              <p:nvPr/>
            </p:nvSpPr>
            <p:spPr>
              <a:xfrm>
                <a:off x="4465125" y="1062850"/>
                <a:ext cx="950825" cy="1067925"/>
              </a:xfrm>
              <a:custGeom>
                <a:rect b="b" l="l" r="r" t="t"/>
                <a:pathLst>
                  <a:path extrusionOk="0" h="42717" w="38033">
                    <a:moveTo>
                      <a:pt x="15921" y="1"/>
                    </a:moveTo>
                    <a:cubicBezTo>
                      <a:pt x="15289" y="1"/>
                      <a:pt x="14684" y="359"/>
                      <a:pt x="14393" y="969"/>
                    </a:cubicBezTo>
                    <a:lnTo>
                      <a:pt x="403" y="30866"/>
                    </a:lnTo>
                    <a:cubicBezTo>
                      <a:pt x="0" y="31711"/>
                      <a:pt x="362" y="32716"/>
                      <a:pt x="1207" y="33104"/>
                    </a:cubicBezTo>
                    <a:lnTo>
                      <a:pt x="21375" y="42552"/>
                    </a:lnTo>
                    <a:cubicBezTo>
                      <a:pt x="21613" y="42663"/>
                      <a:pt x="21862" y="42716"/>
                      <a:pt x="22106" y="42716"/>
                    </a:cubicBezTo>
                    <a:cubicBezTo>
                      <a:pt x="22743" y="42716"/>
                      <a:pt x="23345" y="42358"/>
                      <a:pt x="23626" y="41748"/>
                    </a:cubicBezTo>
                    <a:lnTo>
                      <a:pt x="37630" y="11850"/>
                    </a:lnTo>
                    <a:cubicBezTo>
                      <a:pt x="38032" y="11006"/>
                      <a:pt x="37657" y="10001"/>
                      <a:pt x="36813" y="9612"/>
                    </a:cubicBezTo>
                    <a:lnTo>
                      <a:pt x="16644" y="165"/>
                    </a:lnTo>
                    <a:cubicBezTo>
                      <a:pt x="16410" y="53"/>
                      <a:pt x="16164" y="1"/>
                      <a:pt x="159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6"/>
              <p:cNvSpPr/>
              <p:nvPr/>
            </p:nvSpPr>
            <p:spPr>
              <a:xfrm>
                <a:off x="4496275" y="1091425"/>
                <a:ext cx="889850" cy="1008100"/>
              </a:xfrm>
              <a:custGeom>
                <a:rect b="b" l="l" r="r" t="t"/>
                <a:pathLst>
                  <a:path extrusionOk="0" h="40324" w="35594">
                    <a:moveTo>
                      <a:pt x="14179" y="0"/>
                    </a:moveTo>
                    <a:lnTo>
                      <a:pt x="1" y="30286"/>
                    </a:lnTo>
                    <a:lnTo>
                      <a:pt x="21402" y="40323"/>
                    </a:lnTo>
                    <a:lnTo>
                      <a:pt x="35594" y="10037"/>
                    </a:lnTo>
                    <a:lnTo>
                      <a:pt x="141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6"/>
              <p:cNvSpPr/>
              <p:nvPr/>
            </p:nvSpPr>
            <p:spPr>
              <a:xfrm>
                <a:off x="4986075" y="1251550"/>
                <a:ext cx="190000" cy="88800"/>
              </a:xfrm>
              <a:custGeom>
                <a:rect b="b" l="l" r="r" t="t"/>
                <a:pathLst>
                  <a:path extrusionOk="0" fill="none" h="3552" w="7600">
                    <a:moveTo>
                      <a:pt x="1" y="1"/>
                    </a:moveTo>
                    <a:lnTo>
                      <a:pt x="7599" y="355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4933475" y="1277350"/>
                <a:ext cx="349125" cy="163850"/>
              </a:xfrm>
              <a:custGeom>
                <a:rect b="b" l="l" r="r" t="t"/>
                <a:pathLst>
                  <a:path extrusionOk="0" fill="none" h="6554" w="13965">
                    <a:moveTo>
                      <a:pt x="1" y="1"/>
                    </a:moveTo>
                    <a:lnTo>
                      <a:pt x="13965" y="6554"/>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6"/>
              <p:cNvSpPr/>
              <p:nvPr/>
            </p:nvSpPr>
            <p:spPr>
              <a:xfrm>
                <a:off x="4821250" y="1275675"/>
                <a:ext cx="441925" cy="207075"/>
              </a:xfrm>
              <a:custGeom>
                <a:rect b="b" l="l" r="r" t="t"/>
                <a:pathLst>
                  <a:path extrusionOk="0" fill="none" h="8283" w="17677">
                    <a:moveTo>
                      <a:pt x="1" y="1"/>
                    </a:moveTo>
                    <a:lnTo>
                      <a:pt x="17676"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4801475" y="1317225"/>
                <a:ext cx="442275" cy="207075"/>
              </a:xfrm>
              <a:custGeom>
                <a:rect b="b" l="l" r="r" t="t"/>
                <a:pathLst>
                  <a:path extrusionOk="0" fill="none" h="8283" w="17691">
                    <a:moveTo>
                      <a:pt x="1" y="0"/>
                    </a:moveTo>
                    <a:lnTo>
                      <a:pt x="17690"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4738500" y="1693450"/>
                <a:ext cx="349450" cy="163850"/>
              </a:xfrm>
              <a:custGeom>
                <a:rect b="b" l="l" r="r" t="t"/>
                <a:pathLst>
                  <a:path extrusionOk="0" fill="none" h="6554" w="13978">
                    <a:moveTo>
                      <a:pt x="1" y="1"/>
                    </a:moveTo>
                    <a:lnTo>
                      <a:pt x="13978" y="6554"/>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4626275" y="1691775"/>
                <a:ext cx="442250" cy="207075"/>
              </a:xfrm>
              <a:custGeom>
                <a:rect b="b" l="l" r="r" t="t"/>
                <a:pathLst>
                  <a:path extrusionOk="0" fill="none" h="8283" w="17690">
                    <a:moveTo>
                      <a:pt x="0" y="1"/>
                    </a:moveTo>
                    <a:lnTo>
                      <a:pt x="17690"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4606850" y="1733325"/>
                <a:ext cx="441900" cy="207075"/>
              </a:xfrm>
              <a:custGeom>
                <a:rect b="b" l="l" r="r" t="t"/>
                <a:pathLst>
                  <a:path extrusionOk="0" fill="none" h="8283" w="17676">
                    <a:moveTo>
                      <a:pt x="0" y="0"/>
                    </a:moveTo>
                    <a:lnTo>
                      <a:pt x="17676"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4587400" y="1774850"/>
                <a:ext cx="441925" cy="207075"/>
              </a:xfrm>
              <a:custGeom>
                <a:rect b="b" l="l" r="r" t="t"/>
                <a:pathLst>
                  <a:path extrusionOk="0" fill="none" h="8283" w="17677">
                    <a:moveTo>
                      <a:pt x="1" y="1"/>
                    </a:moveTo>
                    <a:lnTo>
                      <a:pt x="17677" y="8283"/>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4567650" y="1816400"/>
                <a:ext cx="442250" cy="207075"/>
              </a:xfrm>
              <a:custGeom>
                <a:rect b="b" l="l" r="r" t="t"/>
                <a:pathLst>
                  <a:path extrusionOk="0" fill="none" h="8283" w="17690">
                    <a:moveTo>
                      <a:pt x="0" y="1"/>
                    </a:moveTo>
                    <a:lnTo>
                      <a:pt x="17689"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6"/>
              <p:cNvSpPr/>
              <p:nvPr/>
            </p:nvSpPr>
            <p:spPr>
              <a:xfrm>
                <a:off x="4782050" y="1358775"/>
                <a:ext cx="286150" cy="134025"/>
              </a:xfrm>
              <a:custGeom>
                <a:rect b="b" l="l" r="r" t="t"/>
                <a:pathLst>
                  <a:path extrusionOk="0" fill="none" h="5361" w="11446">
                    <a:moveTo>
                      <a:pt x="1" y="0"/>
                    </a:moveTo>
                    <a:lnTo>
                      <a:pt x="11445" y="5360"/>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6"/>
              <p:cNvSpPr/>
              <p:nvPr/>
            </p:nvSpPr>
            <p:spPr>
              <a:xfrm>
                <a:off x="4815550" y="1425425"/>
                <a:ext cx="199375" cy="93175"/>
              </a:xfrm>
              <a:custGeom>
                <a:rect b="b" l="l" r="r" t="t"/>
                <a:pathLst>
                  <a:path extrusionOk="0" fill="none" h="3727" w="7975">
                    <a:moveTo>
                      <a:pt x="1" y="1"/>
                    </a:moveTo>
                    <a:lnTo>
                      <a:pt x="7974" y="3726"/>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4743200" y="1442175"/>
                <a:ext cx="252300" cy="117950"/>
              </a:xfrm>
              <a:custGeom>
                <a:rect b="b" l="l" r="r" t="t"/>
                <a:pathLst>
                  <a:path extrusionOk="0" fill="none" h="4718" w="10092">
                    <a:moveTo>
                      <a:pt x="0" y="1"/>
                    </a:moveTo>
                    <a:lnTo>
                      <a:pt x="10091" y="4718"/>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4723750" y="1483725"/>
                <a:ext cx="252300" cy="117950"/>
              </a:xfrm>
              <a:custGeom>
                <a:rect b="b" l="l" r="r" t="t"/>
                <a:pathLst>
                  <a:path extrusionOk="0" fill="none" h="4718" w="10092">
                    <a:moveTo>
                      <a:pt x="1" y="1"/>
                    </a:moveTo>
                    <a:lnTo>
                      <a:pt x="10092" y="4718"/>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4704325" y="1525275"/>
                <a:ext cx="251975" cy="118275"/>
              </a:xfrm>
              <a:custGeom>
                <a:rect b="b" l="l" r="r" t="t"/>
                <a:pathLst>
                  <a:path extrusionOk="0" fill="none" h="4731" w="10079">
                    <a:moveTo>
                      <a:pt x="1" y="0"/>
                    </a:moveTo>
                    <a:lnTo>
                      <a:pt x="10078" y="4731"/>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4684575" y="1566825"/>
                <a:ext cx="252275" cy="118275"/>
              </a:xfrm>
              <a:custGeom>
                <a:rect b="b" l="l" r="r" t="t"/>
                <a:pathLst>
                  <a:path extrusionOk="0" fill="none" h="4731" w="10091">
                    <a:moveTo>
                      <a:pt x="0" y="0"/>
                    </a:moveTo>
                    <a:lnTo>
                      <a:pt x="10091" y="4731"/>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4665125" y="1608350"/>
                <a:ext cx="398700" cy="186975"/>
              </a:xfrm>
              <a:custGeom>
                <a:rect b="b" l="l" r="r" t="t"/>
                <a:pathLst>
                  <a:path extrusionOk="0" fill="none" h="7479" w="15948">
                    <a:moveTo>
                      <a:pt x="1" y="1"/>
                    </a:moveTo>
                    <a:lnTo>
                      <a:pt x="15948" y="7478"/>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4993800" y="1577850"/>
                <a:ext cx="129325" cy="128375"/>
              </a:xfrm>
              <a:custGeom>
                <a:rect b="b" l="l" r="r" t="t"/>
                <a:pathLst>
                  <a:path extrusionOk="0" h="5135" w="5173">
                    <a:moveTo>
                      <a:pt x="2872" y="1"/>
                    </a:moveTo>
                    <a:cubicBezTo>
                      <a:pt x="1948" y="1"/>
                      <a:pt x="1093" y="508"/>
                      <a:pt x="643" y="1315"/>
                    </a:cubicBezTo>
                    <a:cubicBezTo>
                      <a:pt x="0" y="2547"/>
                      <a:pt x="442" y="4075"/>
                      <a:pt x="1662" y="4785"/>
                    </a:cubicBezTo>
                    <a:cubicBezTo>
                      <a:pt x="2071" y="5022"/>
                      <a:pt x="2519" y="5135"/>
                      <a:pt x="2962" y="5135"/>
                    </a:cubicBezTo>
                    <a:cubicBezTo>
                      <a:pt x="3824" y="5135"/>
                      <a:pt x="4668" y="4707"/>
                      <a:pt x="5173" y="3928"/>
                    </a:cubicBezTo>
                    <a:lnTo>
                      <a:pt x="2908" y="2614"/>
                    </a:lnTo>
                    <a:lnTo>
                      <a:pt x="2908" y="1"/>
                    </a:lnTo>
                    <a:cubicBezTo>
                      <a:pt x="2896" y="1"/>
                      <a:pt x="2884" y="1"/>
                      <a:pt x="28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5066500" y="1577875"/>
                <a:ext cx="65350" cy="98175"/>
              </a:xfrm>
              <a:custGeom>
                <a:rect b="b" l="l" r="r" t="t"/>
                <a:pathLst>
                  <a:path extrusionOk="0" h="3927" w="2614">
                    <a:moveTo>
                      <a:pt x="0" y="0"/>
                    </a:moveTo>
                    <a:lnTo>
                      <a:pt x="0" y="2613"/>
                    </a:lnTo>
                    <a:lnTo>
                      <a:pt x="2265" y="3927"/>
                    </a:lnTo>
                    <a:cubicBezTo>
                      <a:pt x="2493" y="3525"/>
                      <a:pt x="2613" y="3082"/>
                      <a:pt x="2613" y="2613"/>
                    </a:cubicBezTo>
                    <a:cubicBezTo>
                      <a:pt x="2613" y="1180"/>
                      <a:pt x="143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4984750" y="1120900"/>
                <a:ext cx="272725" cy="154475"/>
              </a:xfrm>
              <a:custGeom>
                <a:rect b="b" l="l" r="r" t="t"/>
                <a:pathLst>
                  <a:path extrusionOk="0" h="6179" w="10909">
                    <a:moveTo>
                      <a:pt x="1823" y="0"/>
                    </a:moveTo>
                    <a:lnTo>
                      <a:pt x="0" y="1059"/>
                    </a:lnTo>
                    <a:lnTo>
                      <a:pt x="10909" y="6178"/>
                    </a:lnTo>
                    <a:lnTo>
                      <a:pt x="10560" y="4088"/>
                    </a:lnTo>
                    <a:lnTo>
                      <a:pt x="18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4997475" y="1136975"/>
                <a:ext cx="257650" cy="123975"/>
              </a:xfrm>
              <a:custGeom>
                <a:rect b="b" l="l" r="r" t="t"/>
                <a:pathLst>
                  <a:path extrusionOk="0" h="4959" w="10306">
                    <a:moveTo>
                      <a:pt x="215" y="1"/>
                    </a:moveTo>
                    <a:lnTo>
                      <a:pt x="1" y="121"/>
                    </a:lnTo>
                    <a:lnTo>
                      <a:pt x="10306" y="4959"/>
                    </a:lnTo>
                    <a:lnTo>
                      <a:pt x="10266" y="4704"/>
                    </a:lnTo>
                    <a:lnTo>
                      <a:pt x="2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4944200" y="1120900"/>
                <a:ext cx="348125" cy="192325"/>
              </a:xfrm>
              <a:custGeom>
                <a:rect b="b" l="l" r="r" t="t"/>
                <a:pathLst>
                  <a:path extrusionOk="0" h="7693" w="13925">
                    <a:moveTo>
                      <a:pt x="711" y="0"/>
                    </a:moveTo>
                    <a:lnTo>
                      <a:pt x="1" y="1501"/>
                    </a:lnTo>
                    <a:lnTo>
                      <a:pt x="13227" y="7693"/>
                    </a:lnTo>
                    <a:lnTo>
                      <a:pt x="13924" y="6192"/>
                    </a:lnTo>
                    <a:lnTo>
                      <a:pt x="7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5249075" y="2011050"/>
                <a:ext cx="6725" cy="8825"/>
              </a:xfrm>
              <a:custGeom>
                <a:rect b="b" l="l" r="r" t="t"/>
                <a:pathLst>
                  <a:path extrusionOk="0" h="353" w="269">
                    <a:moveTo>
                      <a:pt x="94" y="1"/>
                    </a:moveTo>
                    <a:lnTo>
                      <a:pt x="14" y="228"/>
                    </a:lnTo>
                    <a:cubicBezTo>
                      <a:pt x="1" y="282"/>
                      <a:pt x="14" y="336"/>
                      <a:pt x="68" y="349"/>
                    </a:cubicBezTo>
                    <a:cubicBezTo>
                      <a:pt x="75" y="351"/>
                      <a:pt x="82" y="353"/>
                      <a:pt x="90" y="353"/>
                    </a:cubicBezTo>
                    <a:cubicBezTo>
                      <a:pt x="126" y="353"/>
                      <a:pt x="164" y="329"/>
                      <a:pt x="175" y="295"/>
                    </a:cubicBezTo>
                    <a:lnTo>
                      <a:pt x="269" y="68"/>
                    </a:lnTo>
                    <a:lnTo>
                      <a:pt x="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5248750" y="1938700"/>
                <a:ext cx="49925" cy="76400"/>
              </a:xfrm>
              <a:custGeom>
                <a:rect b="b" l="l" r="r" t="t"/>
                <a:pathLst>
                  <a:path extrusionOk="0" h="3056" w="1997">
                    <a:moveTo>
                      <a:pt x="228" y="0"/>
                    </a:moveTo>
                    <a:cubicBezTo>
                      <a:pt x="14" y="603"/>
                      <a:pt x="0" y="1823"/>
                      <a:pt x="27" y="2466"/>
                    </a:cubicBezTo>
                    <a:lnTo>
                      <a:pt x="40" y="2962"/>
                    </a:lnTo>
                    <a:lnTo>
                      <a:pt x="295" y="3055"/>
                    </a:lnTo>
                    <a:lnTo>
                      <a:pt x="617" y="2680"/>
                    </a:lnTo>
                    <a:cubicBezTo>
                      <a:pt x="1032" y="2184"/>
                      <a:pt x="1796" y="1233"/>
                      <a:pt x="1997" y="630"/>
                    </a:cubicBezTo>
                    <a:lnTo>
                      <a:pt x="2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5254450" y="1613050"/>
                <a:ext cx="164175" cy="341400"/>
              </a:xfrm>
              <a:custGeom>
                <a:rect b="b" l="l" r="r" t="t"/>
                <a:pathLst>
                  <a:path extrusionOk="0" h="13656" w="6567">
                    <a:moveTo>
                      <a:pt x="4369" y="0"/>
                    </a:moveTo>
                    <a:lnTo>
                      <a:pt x="0" y="13026"/>
                    </a:lnTo>
                    <a:lnTo>
                      <a:pt x="1769" y="13656"/>
                    </a:lnTo>
                    <a:lnTo>
                      <a:pt x="6566" y="764"/>
                    </a:lnTo>
                    <a:lnTo>
                      <a:pt x="43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6"/>
              <p:cNvSpPr/>
              <p:nvPr/>
            </p:nvSpPr>
            <p:spPr>
              <a:xfrm>
                <a:off x="5307025" y="1781900"/>
                <a:ext cx="49625" cy="17450"/>
              </a:xfrm>
              <a:custGeom>
                <a:rect b="b" l="l" r="r" t="t"/>
                <a:pathLst>
                  <a:path extrusionOk="0" fill="none" h="698" w="1985">
                    <a:moveTo>
                      <a:pt x="1" y="0"/>
                    </a:moveTo>
                    <a:lnTo>
                      <a:pt x="1984" y="697"/>
                    </a:lnTo>
                  </a:path>
                </a:pathLst>
              </a:custGeom>
              <a:noFill/>
              <a:ln cap="flat" cmpd="sng" w="4350">
                <a:solidFill>
                  <a:schemeClr val="accent2"/>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6"/>
              <p:cNvSpPr/>
              <p:nvPr/>
            </p:nvSpPr>
            <p:spPr>
              <a:xfrm>
                <a:off x="5409550" y="1435450"/>
                <a:ext cx="65350" cy="81475"/>
              </a:xfrm>
              <a:custGeom>
                <a:rect b="b" l="l" r="r" t="t"/>
                <a:pathLst>
                  <a:path extrusionOk="0" h="3259" w="2614">
                    <a:moveTo>
                      <a:pt x="1579" y="1"/>
                    </a:moveTo>
                    <a:cubicBezTo>
                      <a:pt x="1200" y="1"/>
                      <a:pt x="848" y="239"/>
                      <a:pt x="711" y="618"/>
                    </a:cubicBezTo>
                    <a:lnTo>
                      <a:pt x="1" y="2642"/>
                    </a:lnTo>
                    <a:lnTo>
                      <a:pt x="1729" y="3258"/>
                    </a:lnTo>
                    <a:lnTo>
                      <a:pt x="2453" y="1235"/>
                    </a:lnTo>
                    <a:cubicBezTo>
                      <a:pt x="2614" y="752"/>
                      <a:pt x="2373" y="230"/>
                      <a:pt x="1890" y="55"/>
                    </a:cubicBezTo>
                    <a:cubicBezTo>
                      <a:pt x="1787" y="18"/>
                      <a:pt x="1682" y="1"/>
                      <a:pt x="15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6"/>
              <p:cNvSpPr/>
              <p:nvPr/>
            </p:nvSpPr>
            <p:spPr>
              <a:xfrm>
                <a:off x="5408875" y="1498125"/>
                <a:ext cx="81100" cy="210750"/>
              </a:xfrm>
              <a:custGeom>
                <a:rect b="b" l="l" r="r" t="t"/>
                <a:pathLst>
                  <a:path extrusionOk="0" h="8430" w="3244">
                    <a:moveTo>
                      <a:pt x="2936" y="1"/>
                    </a:moveTo>
                    <a:lnTo>
                      <a:pt x="1" y="8309"/>
                    </a:lnTo>
                    <a:lnTo>
                      <a:pt x="309" y="8430"/>
                    </a:lnTo>
                    <a:lnTo>
                      <a:pt x="3244" y="108"/>
                    </a:lnTo>
                    <a:lnTo>
                      <a:pt x="29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6"/>
              <p:cNvSpPr/>
              <p:nvPr/>
            </p:nvSpPr>
            <p:spPr>
              <a:xfrm>
                <a:off x="5401525" y="1664450"/>
                <a:ext cx="22125" cy="41425"/>
              </a:xfrm>
              <a:custGeom>
                <a:rect b="b" l="l" r="r" t="t"/>
                <a:pathLst>
                  <a:path extrusionOk="0" h="1657" w="885">
                    <a:moveTo>
                      <a:pt x="752" y="0"/>
                    </a:moveTo>
                    <a:cubicBezTo>
                      <a:pt x="593" y="0"/>
                      <a:pt x="441" y="92"/>
                      <a:pt x="389" y="249"/>
                    </a:cubicBezTo>
                    <a:lnTo>
                      <a:pt x="67" y="1174"/>
                    </a:lnTo>
                    <a:cubicBezTo>
                      <a:pt x="0" y="1375"/>
                      <a:pt x="94" y="1589"/>
                      <a:pt x="295" y="1656"/>
                    </a:cubicBezTo>
                    <a:lnTo>
                      <a:pt x="884" y="21"/>
                    </a:lnTo>
                    <a:cubicBezTo>
                      <a:pt x="841" y="7"/>
                      <a:pt x="796" y="0"/>
                      <a:pt x="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6"/>
              <p:cNvSpPr/>
              <p:nvPr/>
            </p:nvSpPr>
            <p:spPr>
              <a:xfrm>
                <a:off x="5301350" y="1455575"/>
                <a:ext cx="175225" cy="345450"/>
              </a:xfrm>
              <a:custGeom>
                <a:rect b="b" l="l" r="r" t="t"/>
                <a:pathLst>
                  <a:path extrusionOk="0" h="13818" w="7009">
                    <a:moveTo>
                      <a:pt x="4583" y="1"/>
                    </a:moveTo>
                    <a:lnTo>
                      <a:pt x="0" y="12960"/>
                    </a:lnTo>
                    <a:lnTo>
                      <a:pt x="2426" y="13817"/>
                    </a:lnTo>
                    <a:lnTo>
                      <a:pt x="7009" y="859"/>
                    </a:lnTo>
                    <a:lnTo>
                      <a:pt x="45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6"/>
              <p:cNvSpPr/>
              <p:nvPr/>
            </p:nvSpPr>
            <p:spPr>
              <a:xfrm>
                <a:off x="5400850" y="1487075"/>
                <a:ext cx="64675" cy="32525"/>
              </a:xfrm>
              <a:custGeom>
                <a:rect b="b" l="l" r="r" t="t"/>
                <a:pathLst>
                  <a:path extrusionOk="0" h="1301" w="2587">
                    <a:moveTo>
                      <a:pt x="161" y="1"/>
                    </a:moveTo>
                    <a:lnTo>
                      <a:pt x="0" y="443"/>
                    </a:lnTo>
                    <a:lnTo>
                      <a:pt x="2426" y="1300"/>
                    </a:lnTo>
                    <a:lnTo>
                      <a:pt x="2587" y="858"/>
                    </a:lnTo>
                    <a:lnTo>
                      <a:pt x="1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8" name="Google Shape;1338;p56"/>
          <p:cNvGrpSpPr/>
          <p:nvPr/>
        </p:nvGrpSpPr>
        <p:grpSpPr>
          <a:xfrm rot="-8974985">
            <a:off x="5090378" y="1213975"/>
            <a:ext cx="1380099" cy="1372693"/>
            <a:chOff x="5854150" y="1414663"/>
            <a:chExt cx="796725" cy="792450"/>
          </a:xfrm>
        </p:grpSpPr>
        <p:sp>
          <p:nvSpPr>
            <p:cNvPr id="1339" name="Google Shape;1339;p56"/>
            <p:cNvSpPr/>
            <p:nvPr/>
          </p:nvSpPr>
          <p:spPr>
            <a:xfrm>
              <a:off x="6016975" y="2048588"/>
              <a:ext cx="31175" cy="112600"/>
            </a:xfrm>
            <a:custGeom>
              <a:rect b="b" l="l" r="r" t="t"/>
              <a:pathLst>
                <a:path extrusionOk="0" fill="none" h="4504" w="1247">
                  <a:moveTo>
                    <a:pt x="1" y="4503"/>
                  </a:moveTo>
                  <a:lnTo>
                    <a:pt x="1247"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5999275" y="2146138"/>
              <a:ext cx="33800" cy="28650"/>
            </a:xfrm>
            <a:custGeom>
              <a:rect b="b" l="l" r="r" t="t"/>
              <a:pathLst>
                <a:path extrusionOk="0" h="1146" w="1352">
                  <a:moveTo>
                    <a:pt x="702" y="0"/>
                  </a:moveTo>
                  <a:cubicBezTo>
                    <a:pt x="290" y="0"/>
                    <a:pt x="1" y="465"/>
                    <a:pt x="226" y="856"/>
                  </a:cubicBezTo>
                  <a:cubicBezTo>
                    <a:pt x="333" y="1052"/>
                    <a:pt x="524" y="1145"/>
                    <a:pt x="716" y="1145"/>
                  </a:cubicBezTo>
                  <a:cubicBezTo>
                    <a:pt x="956" y="1145"/>
                    <a:pt x="1197" y="998"/>
                    <a:pt x="1271" y="722"/>
                  </a:cubicBezTo>
                  <a:cubicBezTo>
                    <a:pt x="1352" y="414"/>
                    <a:pt x="1178" y="106"/>
                    <a:pt x="869" y="25"/>
                  </a:cubicBezTo>
                  <a:cubicBezTo>
                    <a:pt x="812" y="8"/>
                    <a:pt x="756" y="0"/>
                    <a:pt x="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6029700" y="2035063"/>
              <a:ext cx="34850" cy="28775"/>
            </a:xfrm>
            <a:custGeom>
              <a:rect b="b" l="l" r="r" t="t"/>
              <a:pathLst>
                <a:path extrusionOk="0" h="1151" w="1394">
                  <a:moveTo>
                    <a:pt x="726" y="1"/>
                  </a:moveTo>
                  <a:cubicBezTo>
                    <a:pt x="633" y="1"/>
                    <a:pt x="537" y="23"/>
                    <a:pt x="443" y="73"/>
                  </a:cubicBezTo>
                  <a:cubicBezTo>
                    <a:pt x="1" y="327"/>
                    <a:pt x="81" y="997"/>
                    <a:pt x="577" y="1131"/>
                  </a:cubicBezTo>
                  <a:cubicBezTo>
                    <a:pt x="628" y="1145"/>
                    <a:pt x="678" y="1151"/>
                    <a:pt x="728" y="1151"/>
                  </a:cubicBezTo>
                  <a:cubicBezTo>
                    <a:pt x="981" y="1151"/>
                    <a:pt x="1209" y="987"/>
                    <a:pt x="1287" y="729"/>
                  </a:cubicBezTo>
                  <a:cubicBezTo>
                    <a:pt x="1394" y="335"/>
                    <a:pt x="108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6"/>
            <p:cNvSpPr/>
            <p:nvPr/>
          </p:nvSpPr>
          <p:spPr>
            <a:xfrm>
              <a:off x="5982125" y="2153663"/>
              <a:ext cx="63400" cy="53450"/>
            </a:xfrm>
            <a:custGeom>
              <a:rect b="b" l="l" r="r" t="t"/>
              <a:pathLst>
                <a:path extrusionOk="0" h="2138" w="2536">
                  <a:moveTo>
                    <a:pt x="1197" y="0"/>
                  </a:moveTo>
                  <a:cubicBezTo>
                    <a:pt x="749" y="0"/>
                    <a:pt x="304" y="275"/>
                    <a:pt x="162" y="783"/>
                  </a:cubicBezTo>
                  <a:cubicBezTo>
                    <a:pt x="1" y="1346"/>
                    <a:pt x="336" y="1935"/>
                    <a:pt x="899" y="2096"/>
                  </a:cubicBezTo>
                  <a:cubicBezTo>
                    <a:pt x="999" y="2124"/>
                    <a:pt x="1098" y="2137"/>
                    <a:pt x="1193" y="2137"/>
                  </a:cubicBezTo>
                  <a:cubicBezTo>
                    <a:pt x="1966" y="2137"/>
                    <a:pt x="2536" y="1281"/>
                    <a:pt x="2118" y="542"/>
                  </a:cubicBezTo>
                  <a:cubicBezTo>
                    <a:pt x="1911" y="174"/>
                    <a:pt x="1553" y="0"/>
                    <a:pt x="11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6"/>
            <p:cNvSpPr/>
            <p:nvPr/>
          </p:nvSpPr>
          <p:spPr>
            <a:xfrm>
              <a:off x="5904400" y="2013763"/>
              <a:ext cx="121325" cy="31500"/>
            </a:xfrm>
            <a:custGeom>
              <a:rect b="b" l="l" r="r" t="t"/>
              <a:pathLst>
                <a:path extrusionOk="0" fill="none" h="1260" w="4853">
                  <a:moveTo>
                    <a:pt x="1" y="1260"/>
                  </a:moveTo>
                  <a:lnTo>
                    <a:pt x="4852" y="0"/>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6"/>
            <p:cNvSpPr/>
            <p:nvPr/>
          </p:nvSpPr>
          <p:spPr>
            <a:xfrm>
              <a:off x="6008675" y="1999538"/>
              <a:ext cx="34450" cy="28775"/>
            </a:xfrm>
            <a:custGeom>
              <a:rect b="b" l="l" r="r" t="t"/>
              <a:pathLst>
                <a:path extrusionOk="0" h="1151" w="1378">
                  <a:moveTo>
                    <a:pt x="650" y="1"/>
                  </a:moveTo>
                  <a:cubicBezTo>
                    <a:pt x="303" y="1"/>
                    <a:pt x="0" y="330"/>
                    <a:pt x="105" y="716"/>
                  </a:cubicBezTo>
                  <a:cubicBezTo>
                    <a:pt x="173" y="976"/>
                    <a:pt x="402" y="1150"/>
                    <a:pt x="658" y="1150"/>
                  </a:cubicBezTo>
                  <a:cubicBezTo>
                    <a:pt x="705" y="1150"/>
                    <a:pt x="753" y="1144"/>
                    <a:pt x="802" y="1132"/>
                  </a:cubicBezTo>
                  <a:cubicBezTo>
                    <a:pt x="1298" y="998"/>
                    <a:pt x="1378" y="341"/>
                    <a:pt x="949" y="87"/>
                  </a:cubicBezTo>
                  <a:cubicBezTo>
                    <a:pt x="851" y="27"/>
                    <a:pt x="749"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6"/>
            <p:cNvSpPr/>
            <p:nvPr/>
          </p:nvSpPr>
          <p:spPr>
            <a:xfrm>
              <a:off x="5854150" y="2023888"/>
              <a:ext cx="63450" cy="53250"/>
            </a:xfrm>
            <a:custGeom>
              <a:rect b="b" l="l" r="r" t="t"/>
              <a:pathLst>
                <a:path extrusionOk="0" h="2130" w="2538">
                  <a:moveTo>
                    <a:pt x="1203" y="0"/>
                  </a:moveTo>
                  <a:cubicBezTo>
                    <a:pt x="1113" y="0"/>
                    <a:pt x="1020" y="12"/>
                    <a:pt x="925" y="37"/>
                  </a:cubicBezTo>
                  <a:cubicBezTo>
                    <a:pt x="349" y="185"/>
                    <a:pt x="1" y="761"/>
                    <a:pt x="162" y="1337"/>
                  </a:cubicBezTo>
                  <a:cubicBezTo>
                    <a:pt x="290" y="1850"/>
                    <a:pt x="737" y="2130"/>
                    <a:pt x="1190" y="2130"/>
                  </a:cubicBezTo>
                  <a:cubicBezTo>
                    <a:pt x="1540" y="2130"/>
                    <a:pt x="1894" y="1962"/>
                    <a:pt x="2105" y="1605"/>
                  </a:cubicBezTo>
                  <a:cubicBezTo>
                    <a:pt x="2537" y="873"/>
                    <a:pt x="1979" y="0"/>
                    <a:pt x="12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6104425" y="1967513"/>
              <a:ext cx="99175" cy="25825"/>
            </a:xfrm>
            <a:custGeom>
              <a:rect b="b" l="l" r="r" t="t"/>
              <a:pathLst>
                <a:path extrusionOk="0" fill="none" h="1033" w="3967">
                  <a:moveTo>
                    <a:pt x="3967" y="1"/>
                  </a:moveTo>
                  <a:lnTo>
                    <a:pt x="0" y="1033"/>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6187175" y="1953338"/>
              <a:ext cx="34200" cy="28675"/>
            </a:xfrm>
            <a:custGeom>
              <a:rect b="b" l="l" r="r" t="t"/>
              <a:pathLst>
                <a:path extrusionOk="0" h="1147" w="1368">
                  <a:moveTo>
                    <a:pt x="637" y="1"/>
                  </a:moveTo>
                  <a:cubicBezTo>
                    <a:pt x="591" y="1"/>
                    <a:pt x="544" y="6"/>
                    <a:pt x="496" y="18"/>
                  </a:cubicBezTo>
                  <a:cubicBezTo>
                    <a:pt x="188" y="99"/>
                    <a:pt x="0" y="407"/>
                    <a:pt x="81" y="715"/>
                  </a:cubicBezTo>
                  <a:cubicBezTo>
                    <a:pt x="156" y="995"/>
                    <a:pt x="398" y="1146"/>
                    <a:pt x="640" y="1146"/>
                  </a:cubicBezTo>
                  <a:cubicBezTo>
                    <a:pt x="827" y="1146"/>
                    <a:pt x="1015" y="1055"/>
                    <a:pt x="1126" y="863"/>
                  </a:cubicBezTo>
                  <a:cubicBezTo>
                    <a:pt x="1367" y="464"/>
                    <a:pt x="1054" y="1"/>
                    <a:pt x="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6"/>
            <p:cNvSpPr/>
            <p:nvPr/>
          </p:nvSpPr>
          <p:spPr>
            <a:xfrm>
              <a:off x="6087000" y="1978788"/>
              <a:ext cx="34550" cy="28575"/>
            </a:xfrm>
            <a:custGeom>
              <a:rect b="b" l="l" r="r" t="t"/>
              <a:pathLst>
                <a:path extrusionOk="0" h="1143" w="1382">
                  <a:moveTo>
                    <a:pt x="735" y="0"/>
                  </a:moveTo>
                  <a:cubicBezTo>
                    <a:pt x="687" y="0"/>
                    <a:pt x="639" y="6"/>
                    <a:pt x="590" y="19"/>
                  </a:cubicBezTo>
                  <a:cubicBezTo>
                    <a:pt x="94" y="139"/>
                    <a:pt x="0" y="809"/>
                    <a:pt x="443" y="1064"/>
                  </a:cubicBezTo>
                  <a:cubicBezTo>
                    <a:pt x="537" y="1118"/>
                    <a:pt x="635" y="1143"/>
                    <a:pt x="730" y="1143"/>
                  </a:cubicBezTo>
                  <a:cubicBezTo>
                    <a:pt x="1079" y="1143"/>
                    <a:pt x="1382" y="811"/>
                    <a:pt x="1287" y="421"/>
                  </a:cubicBezTo>
                  <a:cubicBezTo>
                    <a:pt x="1219" y="172"/>
                    <a:pt x="990"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5947625" y="1890463"/>
              <a:ext cx="80775" cy="81775"/>
            </a:xfrm>
            <a:custGeom>
              <a:rect b="b" l="l" r="r" t="t"/>
              <a:pathLst>
                <a:path extrusionOk="0" fill="none" h="3271" w="3231">
                  <a:moveTo>
                    <a:pt x="1" y="0"/>
                  </a:moveTo>
                  <a:lnTo>
                    <a:pt x="3230" y="3270"/>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6011950" y="1957238"/>
              <a:ext cx="30175" cy="28625"/>
            </a:xfrm>
            <a:custGeom>
              <a:rect b="b" l="l" r="r" t="t"/>
              <a:pathLst>
                <a:path extrusionOk="0" h="1145" w="1207">
                  <a:moveTo>
                    <a:pt x="631" y="1"/>
                  </a:moveTo>
                  <a:cubicBezTo>
                    <a:pt x="490" y="1"/>
                    <a:pt x="346" y="53"/>
                    <a:pt x="228" y="170"/>
                  </a:cubicBezTo>
                  <a:cubicBezTo>
                    <a:pt x="1" y="398"/>
                    <a:pt x="1" y="760"/>
                    <a:pt x="228" y="975"/>
                  </a:cubicBezTo>
                  <a:cubicBezTo>
                    <a:pt x="346" y="1092"/>
                    <a:pt x="490" y="1144"/>
                    <a:pt x="631" y="1144"/>
                  </a:cubicBezTo>
                  <a:cubicBezTo>
                    <a:pt x="925" y="1144"/>
                    <a:pt x="1207" y="917"/>
                    <a:pt x="1207" y="572"/>
                  </a:cubicBezTo>
                  <a:cubicBezTo>
                    <a:pt x="1207" y="228"/>
                    <a:pt x="925"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5896700" y="1848163"/>
              <a:ext cx="71400" cy="53375"/>
            </a:xfrm>
            <a:custGeom>
              <a:rect b="b" l="l" r="r" t="t"/>
              <a:pathLst>
                <a:path extrusionOk="0" h="2135" w="2856">
                  <a:moveTo>
                    <a:pt x="1441" y="1"/>
                  </a:moveTo>
                  <a:cubicBezTo>
                    <a:pt x="1167" y="1"/>
                    <a:pt x="892" y="104"/>
                    <a:pt x="684" y="312"/>
                  </a:cubicBezTo>
                  <a:cubicBezTo>
                    <a:pt x="1" y="969"/>
                    <a:pt x="470" y="2121"/>
                    <a:pt x="1421" y="2135"/>
                  </a:cubicBezTo>
                  <a:cubicBezTo>
                    <a:pt x="2373" y="2135"/>
                    <a:pt x="2855" y="996"/>
                    <a:pt x="2198" y="312"/>
                  </a:cubicBezTo>
                  <a:cubicBezTo>
                    <a:pt x="1991" y="104"/>
                    <a:pt x="1716" y="1"/>
                    <a:pt x="14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6174450" y="2009388"/>
              <a:ext cx="31175" cy="113275"/>
            </a:xfrm>
            <a:custGeom>
              <a:rect b="b" l="l" r="r" t="t"/>
              <a:pathLst>
                <a:path extrusionOk="0" fill="none" h="4531" w="1247">
                  <a:moveTo>
                    <a:pt x="0" y="4530"/>
                  </a:moveTo>
                  <a:lnTo>
                    <a:pt x="1246"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6156375" y="2107688"/>
              <a:ext cx="34175" cy="28600"/>
            </a:xfrm>
            <a:custGeom>
              <a:rect b="b" l="l" r="r" t="t"/>
              <a:pathLst>
                <a:path extrusionOk="0" h="1144" w="1367">
                  <a:moveTo>
                    <a:pt x="726" y="1"/>
                  </a:moveTo>
                  <a:cubicBezTo>
                    <a:pt x="306" y="1"/>
                    <a:pt x="0" y="459"/>
                    <a:pt x="227" y="853"/>
                  </a:cubicBezTo>
                  <a:cubicBezTo>
                    <a:pt x="341" y="1050"/>
                    <a:pt x="534" y="1143"/>
                    <a:pt x="726" y="1143"/>
                  </a:cubicBezTo>
                  <a:cubicBezTo>
                    <a:pt x="964" y="1143"/>
                    <a:pt x="1198" y="1000"/>
                    <a:pt x="1273" y="732"/>
                  </a:cubicBezTo>
                  <a:cubicBezTo>
                    <a:pt x="1366" y="424"/>
                    <a:pt x="1179" y="102"/>
                    <a:pt x="884" y="22"/>
                  </a:cubicBezTo>
                  <a:cubicBezTo>
                    <a:pt x="830" y="8"/>
                    <a:pt x="777"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6187500" y="1995538"/>
              <a:ext cx="34850" cy="28775"/>
            </a:xfrm>
            <a:custGeom>
              <a:rect b="b" l="l" r="r" t="t"/>
              <a:pathLst>
                <a:path extrusionOk="0" h="1151" w="1394">
                  <a:moveTo>
                    <a:pt x="721" y="0"/>
                  </a:moveTo>
                  <a:cubicBezTo>
                    <a:pt x="629" y="0"/>
                    <a:pt x="534" y="23"/>
                    <a:pt x="443" y="72"/>
                  </a:cubicBezTo>
                  <a:cubicBezTo>
                    <a:pt x="1" y="327"/>
                    <a:pt x="81" y="997"/>
                    <a:pt x="577" y="1131"/>
                  </a:cubicBezTo>
                  <a:cubicBezTo>
                    <a:pt x="628" y="1144"/>
                    <a:pt x="678" y="1151"/>
                    <a:pt x="728" y="1151"/>
                  </a:cubicBezTo>
                  <a:cubicBezTo>
                    <a:pt x="981" y="1151"/>
                    <a:pt x="1209" y="987"/>
                    <a:pt x="1287" y="729"/>
                  </a:cubicBezTo>
                  <a:cubicBezTo>
                    <a:pt x="1394" y="335"/>
                    <a:pt x="1077" y="0"/>
                    <a:pt x="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6"/>
            <p:cNvSpPr/>
            <p:nvPr/>
          </p:nvSpPr>
          <p:spPr>
            <a:xfrm>
              <a:off x="6139600" y="2114263"/>
              <a:ext cx="63400" cy="53300"/>
            </a:xfrm>
            <a:custGeom>
              <a:rect b="b" l="l" r="r" t="t"/>
              <a:pathLst>
                <a:path extrusionOk="0" h="2132" w="2536">
                  <a:moveTo>
                    <a:pt x="1193" y="1"/>
                  </a:moveTo>
                  <a:cubicBezTo>
                    <a:pt x="746" y="1"/>
                    <a:pt x="303" y="271"/>
                    <a:pt x="161" y="778"/>
                  </a:cubicBezTo>
                  <a:cubicBezTo>
                    <a:pt x="0" y="1354"/>
                    <a:pt x="335" y="1943"/>
                    <a:pt x="898" y="2091"/>
                  </a:cubicBezTo>
                  <a:cubicBezTo>
                    <a:pt x="1000" y="2119"/>
                    <a:pt x="1100" y="2132"/>
                    <a:pt x="1196" y="2132"/>
                  </a:cubicBezTo>
                  <a:cubicBezTo>
                    <a:pt x="1976" y="2132"/>
                    <a:pt x="2535" y="1276"/>
                    <a:pt x="2118" y="536"/>
                  </a:cubicBezTo>
                  <a:cubicBezTo>
                    <a:pt x="1909" y="173"/>
                    <a:pt x="1550" y="1"/>
                    <a:pt x="11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6262225" y="1927988"/>
              <a:ext cx="99175" cy="25825"/>
            </a:xfrm>
            <a:custGeom>
              <a:rect b="b" l="l" r="r" t="t"/>
              <a:pathLst>
                <a:path extrusionOk="0" fill="none" h="1033" w="3967">
                  <a:moveTo>
                    <a:pt x="3967" y="0"/>
                  </a:moveTo>
                  <a:lnTo>
                    <a:pt x="0" y="1032"/>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6344625" y="1913813"/>
              <a:ext cx="34200" cy="28675"/>
            </a:xfrm>
            <a:custGeom>
              <a:rect b="b" l="l" r="r" t="t"/>
              <a:pathLst>
                <a:path extrusionOk="0" h="1147" w="1368">
                  <a:moveTo>
                    <a:pt x="641" y="0"/>
                  </a:moveTo>
                  <a:cubicBezTo>
                    <a:pt x="594" y="0"/>
                    <a:pt x="546" y="6"/>
                    <a:pt x="497" y="18"/>
                  </a:cubicBezTo>
                  <a:cubicBezTo>
                    <a:pt x="188" y="98"/>
                    <a:pt x="1" y="420"/>
                    <a:pt x="81" y="715"/>
                  </a:cubicBezTo>
                  <a:cubicBezTo>
                    <a:pt x="157" y="994"/>
                    <a:pt x="398" y="1146"/>
                    <a:pt x="640" y="1146"/>
                  </a:cubicBezTo>
                  <a:cubicBezTo>
                    <a:pt x="828" y="1146"/>
                    <a:pt x="1015" y="1055"/>
                    <a:pt x="1126" y="862"/>
                  </a:cubicBezTo>
                  <a:cubicBezTo>
                    <a:pt x="1368" y="464"/>
                    <a:pt x="1066" y="0"/>
                    <a:pt x="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6"/>
            <p:cNvSpPr/>
            <p:nvPr/>
          </p:nvSpPr>
          <p:spPr>
            <a:xfrm>
              <a:off x="6244450" y="1939238"/>
              <a:ext cx="34825" cy="28725"/>
            </a:xfrm>
            <a:custGeom>
              <a:rect b="b" l="l" r="r" t="t"/>
              <a:pathLst>
                <a:path extrusionOk="0" h="1149" w="1393">
                  <a:moveTo>
                    <a:pt x="735" y="1"/>
                  </a:moveTo>
                  <a:cubicBezTo>
                    <a:pt x="687" y="1"/>
                    <a:pt x="639" y="7"/>
                    <a:pt x="591" y="19"/>
                  </a:cubicBezTo>
                  <a:cubicBezTo>
                    <a:pt x="95" y="153"/>
                    <a:pt x="1" y="810"/>
                    <a:pt x="443" y="1065"/>
                  </a:cubicBezTo>
                  <a:cubicBezTo>
                    <a:pt x="539" y="1123"/>
                    <a:pt x="640" y="1149"/>
                    <a:pt x="737" y="1149"/>
                  </a:cubicBezTo>
                  <a:cubicBezTo>
                    <a:pt x="1087" y="1149"/>
                    <a:pt x="1392" y="812"/>
                    <a:pt x="1287" y="435"/>
                  </a:cubicBezTo>
                  <a:cubicBezTo>
                    <a:pt x="1220" y="175"/>
                    <a:pt x="990" y="1"/>
                    <a:pt x="7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6105425" y="1850938"/>
              <a:ext cx="80425" cy="81750"/>
            </a:xfrm>
            <a:custGeom>
              <a:rect b="b" l="l" r="r" t="t"/>
              <a:pathLst>
                <a:path extrusionOk="0" fill="none" h="3270" w="3217">
                  <a:moveTo>
                    <a:pt x="0" y="0"/>
                  </a:moveTo>
                  <a:lnTo>
                    <a:pt x="3217" y="3270"/>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6086675" y="1837188"/>
              <a:ext cx="38200" cy="28500"/>
            </a:xfrm>
            <a:custGeom>
              <a:rect b="b" l="l" r="r" t="t"/>
              <a:pathLst>
                <a:path extrusionOk="0" h="1140" w="1528">
                  <a:moveTo>
                    <a:pt x="764" y="1"/>
                  </a:moveTo>
                  <a:cubicBezTo>
                    <a:pt x="255" y="1"/>
                    <a:pt x="0" y="617"/>
                    <a:pt x="362" y="979"/>
                  </a:cubicBezTo>
                  <a:cubicBezTo>
                    <a:pt x="476" y="1086"/>
                    <a:pt x="623" y="1140"/>
                    <a:pt x="771" y="1140"/>
                  </a:cubicBezTo>
                  <a:cubicBezTo>
                    <a:pt x="918" y="1140"/>
                    <a:pt x="1065" y="1086"/>
                    <a:pt x="1179" y="979"/>
                  </a:cubicBezTo>
                  <a:cubicBezTo>
                    <a:pt x="1528" y="617"/>
                    <a:pt x="1273" y="1"/>
                    <a:pt x="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6169425" y="1917713"/>
              <a:ext cx="30175" cy="28625"/>
            </a:xfrm>
            <a:custGeom>
              <a:rect b="b" l="l" r="r" t="t"/>
              <a:pathLst>
                <a:path extrusionOk="0" h="1145" w="1207">
                  <a:moveTo>
                    <a:pt x="631" y="0"/>
                  </a:moveTo>
                  <a:cubicBezTo>
                    <a:pt x="489" y="0"/>
                    <a:pt x="345" y="53"/>
                    <a:pt x="228" y="170"/>
                  </a:cubicBezTo>
                  <a:cubicBezTo>
                    <a:pt x="0" y="398"/>
                    <a:pt x="0" y="760"/>
                    <a:pt x="228" y="974"/>
                  </a:cubicBezTo>
                  <a:cubicBezTo>
                    <a:pt x="345" y="1092"/>
                    <a:pt x="489" y="1144"/>
                    <a:pt x="631" y="1144"/>
                  </a:cubicBezTo>
                  <a:cubicBezTo>
                    <a:pt x="925" y="1144"/>
                    <a:pt x="1206" y="916"/>
                    <a:pt x="1206" y="572"/>
                  </a:cubicBezTo>
                  <a:cubicBezTo>
                    <a:pt x="1206" y="228"/>
                    <a:pt x="925"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a:off x="6054500" y="1808663"/>
              <a:ext cx="71300" cy="53350"/>
            </a:xfrm>
            <a:custGeom>
              <a:rect b="b" l="l" r="r" t="t"/>
              <a:pathLst>
                <a:path extrusionOk="0" h="2134" w="2852">
                  <a:moveTo>
                    <a:pt x="1426" y="1"/>
                  </a:moveTo>
                  <a:cubicBezTo>
                    <a:pt x="1155" y="1"/>
                    <a:pt x="883" y="105"/>
                    <a:pt x="671" y="311"/>
                  </a:cubicBezTo>
                  <a:cubicBezTo>
                    <a:pt x="1" y="968"/>
                    <a:pt x="456" y="2120"/>
                    <a:pt x="1408" y="2133"/>
                  </a:cubicBezTo>
                  <a:cubicBezTo>
                    <a:pt x="1413" y="2133"/>
                    <a:pt x="1419" y="2134"/>
                    <a:pt x="1424" y="2134"/>
                  </a:cubicBezTo>
                  <a:cubicBezTo>
                    <a:pt x="2365" y="2134"/>
                    <a:pt x="2851" y="990"/>
                    <a:pt x="2185" y="324"/>
                  </a:cubicBezTo>
                  <a:cubicBezTo>
                    <a:pt x="1976" y="108"/>
                    <a:pt x="1702" y="1"/>
                    <a:pt x="14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6"/>
            <p:cNvSpPr/>
            <p:nvPr/>
          </p:nvSpPr>
          <p:spPr>
            <a:xfrm>
              <a:off x="6407275" y="1780238"/>
              <a:ext cx="25500" cy="92825"/>
            </a:xfrm>
            <a:custGeom>
              <a:rect b="b" l="l" r="r" t="t"/>
              <a:pathLst>
                <a:path extrusionOk="0" fill="none" h="3713" w="1020">
                  <a:moveTo>
                    <a:pt x="1" y="3713"/>
                  </a:moveTo>
                  <a:lnTo>
                    <a:pt x="1019"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6"/>
            <p:cNvSpPr/>
            <p:nvPr/>
          </p:nvSpPr>
          <p:spPr>
            <a:xfrm>
              <a:off x="6389200" y="1857763"/>
              <a:ext cx="34175" cy="28600"/>
            </a:xfrm>
            <a:custGeom>
              <a:rect b="b" l="l" r="r" t="t"/>
              <a:pathLst>
                <a:path extrusionOk="0" h="1144" w="1367">
                  <a:moveTo>
                    <a:pt x="726" y="1"/>
                  </a:moveTo>
                  <a:cubicBezTo>
                    <a:pt x="306" y="1"/>
                    <a:pt x="1" y="459"/>
                    <a:pt x="228" y="853"/>
                  </a:cubicBezTo>
                  <a:cubicBezTo>
                    <a:pt x="341" y="1050"/>
                    <a:pt x="535" y="1143"/>
                    <a:pt x="726" y="1143"/>
                  </a:cubicBezTo>
                  <a:cubicBezTo>
                    <a:pt x="964" y="1143"/>
                    <a:pt x="1199" y="999"/>
                    <a:pt x="1273" y="732"/>
                  </a:cubicBezTo>
                  <a:cubicBezTo>
                    <a:pt x="1367" y="424"/>
                    <a:pt x="1179" y="102"/>
                    <a:pt x="885" y="22"/>
                  </a:cubicBezTo>
                  <a:cubicBezTo>
                    <a:pt x="831" y="7"/>
                    <a:pt x="778"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6"/>
            <p:cNvSpPr/>
            <p:nvPr/>
          </p:nvSpPr>
          <p:spPr>
            <a:xfrm>
              <a:off x="6414325" y="1766588"/>
              <a:ext cx="34825" cy="28700"/>
            </a:xfrm>
            <a:custGeom>
              <a:rect b="b" l="l" r="r" t="t"/>
              <a:pathLst>
                <a:path extrusionOk="0" h="1148" w="1393">
                  <a:moveTo>
                    <a:pt x="737" y="0"/>
                  </a:moveTo>
                  <a:cubicBezTo>
                    <a:pt x="644" y="0"/>
                    <a:pt x="548" y="24"/>
                    <a:pt x="456" y="78"/>
                  </a:cubicBezTo>
                  <a:cubicBezTo>
                    <a:pt x="0" y="332"/>
                    <a:pt x="81" y="989"/>
                    <a:pt x="576" y="1123"/>
                  </a:cubicBezTo>
                  <a:cubicBezTo>
                    <a:pt x="631" y="1139"/>
                    <a:pt x="685" y="1147"/>
                    <a:pt x="738" y="1147"/>
                  </a:cubicBezTo>
                  <a:cubicBezTo>
                    <a:pt x="987" y="1147"/>
                    <a:pt x="1209" y="977"/>
                    <a:pt x="1287" y="734"/>
                  </a:cubicBezTo>
                  <a:cubicBezTo>
                    <a:pt x="1393" y="342"/>
                    <a:pt x="1088" y="0"/>
                    <a:pt x="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6"/>
            <p:cNvSpPr/>
            <p:nvPr/>
          </p:nvSpPr>
          <p:spPr>
            <a:xfrm>
              <a:off x="6489350" y="1696813"/>
              <a:ext cx="112600" cy="28175"/>
            </a:xfrm>
            <a:custGeom>
              <a:rect b="b" l="l" r="r" t="t"/>
              <a:pathLst>
                <a:path extrusionOk="0" fill="none" h="1127" w="4504">
                  <a:moveTo>
                    <a:pt x="4504" y="1"/>
                  </a:moveTo>
                  <a:lnTo>
                    <a:pt x="1" y="1126"/>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6"/>
            <p:cNvSpPr/>
            <p:nvPr/>
          </p:nvSpPr>
          <p:spPr>
            <a:xfrm>
              <a:off x="6585500" y="1682888"/>
              <a:ext cx="34175" cy="28625"/>
            </a:xfrm>
            <a:custGeom>
              <a:rect b="b" l="l" r="r" t="t"/>
              <a:pathLst>
                <a:path extrusionOk="0" h="1145" w="1367">
                  <a:moveTo>
                    <a:pt x="651" y="1"/>
                  </a:moveTo>
                  <a:cubicBezTo>
                    <a:pt x="601" y="1"/>
                    <a:pt x="550" y="7"/>
                    <a:pt x="497" y="22"/>
                  </a:cubicBezTo>
                  <a:cubicBezTo>
                    <a:pt x="189" y="89"/>
                    <a:pt x="1" y="397"/>
                    <a:pt x="81" y="705"/>
                  </a:cubicBezTo>
                  <a:cubicBezTo>
                    <a:pt x="150" y="988"/>
                    <a:pt x="394" y="1144"/>
                    <a:pt x="640" y="1144"/>
                  </a:cubicBezTo>
                  <a:cubicBezTo>
                    <a:pt x="825" y="1144"/>
                    <a:pt x="1012" y="1056"/>
                    <a:pt x="1127" y="866"/>
                  </a:cubicBezTo>
                  <a:cubicBezTo>
                    <a:pt x="1366" y="471"/>
                    <a:pt x="1071" y="1"/>
                    <a:pt x="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a:off x="6471600" y="1710413"/>
              <a:ext cx="34550" cy="28775"/>
            </a:xfrm>
            <a:custGeom>
              <a:rect b="b" l="l" r="r" t="t"/>
              <a:pathLst>
                <a:path extrusionOk="0" h="1151" w="1382">
                  <a:moveTo>
                    <a:pt x="734" y="1"/>
                  </a:moveTo>
                  <a:cubicBezTo>
                    <a:pt x="687" y="1"/>
                    <a:pt x="639" y="7"/>
                    <a:pt x="590" y="20"/>
                  </a:cubicBezTo>
                  <a:cubicBezTo>
                    <a:pt x="94" y="140"/>
                    <a:pt x="1" y="797"/>
                    <a:pt x="443" y="1065"/>
                  </a:cubicBezTo>
                  <a:cubicBezTo>
                    <a:pt x="538" y="1124"/>
                    <a:pt x="638" y="1151"/>
                    <a:pt x="735" y="1151"/>
                  </a:cubicBezTo>
                  <a:cubicBezTo>
                    <a:pt x="1077" y="1151"/>
                    <a:pt x="1381" y="821"/>
                    <a:pt x="1287" y="435"/>
                  </a:cubicBezTo>
                  <a:cubicBezTo>
                    <a:pt x="1219" y="175"/>
                    <a:pt x="990" y="1"/>
                    <a:pt x="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6587775" y="1663813"/>
              <a:ext cx="63100" cy="53375"/>
            </a:xfrm>
            <a:custGeom>
              <a:rect b="b" l="l" r="r" t="t"/>
              <a:pathLst>
                <a:path extrusionOk="0" h="2135" w="2524">
                  <a:moveTo>
                    <a:pt x="1349" y="1"/>
                  </a:moveTo>
                  <a:cubicBezTo>
                    <a:pt x="998" y="1"/>
                    <a:pt x="644" y="171"/>
                    <a:pt x="433" y="530"/>
                  </a:cubicBezTo>
                  <a:cubicBezTo>
                    <a:pt x="0" y="1263"/>
                    <a:pt x="547" y="2135"/>
                    <a:pt x="1331" y="2135"/>
                  </a:cubicBezTo>
                  <a:cubicBezTo>
                    <a:pt x="1422" y="2135"/>
                    <a:pt x="1516" y="2123"/>
                    <a:pt x="1612" y="2098"/>
                  </a:cubicBezTo>
                  <a:cubicBezTo>
                    <a:pt x="2188" y="1951"/>
                    <a:pt x="2523" y="1374"/>
                    <a:pt x="2376" y="798"/>
                  </a:cubicBezTo>
                  <a:cubicBezTo>
                    <a:pt x="2240" y="279"/>
                    <a:pt x="1797" y="1"/>
                    <a:pt x="13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6457200" y="1578213"/>
              <a:ext cx="31525" cy="113950"/>
            </a:xfrm>
            <a:custGeom>
              <a:rect b="b" l="l" r="r" t="t"/>
              <a:pathLst>
                <a:path extrusionOk="0" fill="none" h="4558" w="1261">
                  <a:moveTo>
                    <a:pt x="1260" y="1"/>
                  </a:moveTo>
                  <a:lnTo>
                    <a:pt x="0" y="4557"/>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6472600" y="1564613"/>
              <a:ext cx="33875" cy="28575"/>
            </a:xfrm>
            <a:custGeom>
              <a:rect b="b" l="l" r="r" t="t"/>
              <a:pathLst>
                <a:path extrusionOk="0" h="1143" w="1355">
                  <a:moveTo>
                    <a:pt x="639" y="1"/>
                  </a:moveTo>
                  <a:cubicBezTo>
                    <a:pt x="397" y="1"/>
                    <a:pt x="156" y="148"/>
                    <a:pt x="81" y="424"/>
                  </a:cubicBezTo>
                  <a:cubicBezTo>
                    <a:pt x="1" y="719"/>
                    <a:pt x="175" y="1041"/>
                    <a:pt x="483" y="1121"/>
                  </a:cubicBezTo>
                  <a:cubicBezTo>
                    <a:pt x="537" y="1136"/>
                    <a:pt x="590" y="1142"/>
                    <a:pt x="641" y="1142"/>
                  </a:cubicBezTo>
                  <a:cubicBezTo>
                    <a:pt x="1059" y="1142"/>
                    <a:pt x="1355" y="684"/>
                    <a:pt x="1140" y="290"/>
                  </a:cubicBezTo>
                  <a:cubicBezTo>
                    <a:pt x="1027" y="94"/>
                    <a:pt x="833" y="1"/>
                    <a:pt x="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6440800" y="1677238"/>
              <a:ext cx="34850" cy="28775"/>
            </a:xfrm>
            <a:custGeom>
              <a:rect b="b" l="l" r="r" t="t"/>
              <a:pathLst>
                <a:path extrusionOk="0" h="1151" w="1394">
                  <a:moveTo>
                    <a:pt x="666" y="0"/>
                  </a:moveTo>
                  <a:cubicBezTo>
                    <a:pt x="414" y="0"/>
                    <a:pt x="185" y="164"/>
                    <a:pt x="107" y="422"/>
                  </a:cubicBezTo>
                  <a:cubicBezTo>
                    <a:pt x="1" y="816"/>
                    <a:pt x="309" y="1151"/>
                    <a:pt x="661" y="1151"/>
                  </a:cubicBezTo>
                  <a:cubicBezTo>
                    <a:pt x="753" y="1151"/>
                    <a:pt x="847" y="1128"/>
                    <a:pt x="938" y="1079"/>
                  </a:cubicBezTo>
                  <a:cubicBezTo>
                    <a:pt x="1393" y="824"/>
                    <a:pt x="1300" y="154"/>
                    <a:pt x="817" y="20"/>
                  </a:cubicBezTo>
                  <a:cubicBezTo>
                    <a:pt x="767" y="7"/>
                    <a:pt x="716" y="0"/>
                    <a:pt x="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6459825" y="1533988"/>
              <a:ext cx="63400" cy="53425"/>
            </a:xfrm>
            <a:custGeom>
              <a:rect b="b" l="l" r="r" t="t"/>
              <a:pathLst>
                <a:path extrusionOk="0" h="2137" w="2536">
                  <a:moveTo>
                    <a:pt x="1340" y="0"/>
                  </a:moveTo>
                  <a:cubicBezTo>
                    <a:pt x="560" y="0"/>
                    <a:pt x="1" y="856"/>
                    <a:pt x="418" y="1596"/>
                  </a:cubicBezTo>
                  <a:cubicBezTo>
                    <a:pt x="626" y="1963"/>
                    <a:pt x="983" y="2137"/>
                    <a:pt x="1339" y="2137"/>
                  </a:cubicBezTo>
                  <a:cubicBezTo>
                    <a:pt x="1787" y="2137"/>
                    <a:pt x="2233" y="1862"/>
                    <a:pt x="2375" y="1354"/>
                  </a:cubicBezTo>
                  <a:cubicBezTo>
                    <a:pt x="2535" y="778"/>
                    <a:pt x="2200" y="189"/>
                    <a:pt x="1638" y="41"/>
                  </a:cubicBezTo>
                  <a:cubicBezTo>
                    <a:pt x="1536" y="13"/>
                    <a:pt x="1436" y="0"/>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6352675" y="1642538"/>
              <a:ext cx="60325" cy="61350"/>
            </a:xfrm>
            <a:custGeom>
              <a:rect b="b" l="l" r="r" t="t"/>
              <a:pathLst>
                <a:path extrusionOk="0" fill="none" h="2454" w="2413">
                  <a:moveTo>
                    <a:pt x="0" y="1"/>
                  </a:moveTo>
                  <a:lnTo>
                    <a:pt x="2413" y="2453"/>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6"/>
            <p:cNvSpPr/>
            <p:nvPr/>
          </p:nvSpPr>
          <p:spPr>
            <a:xfrm>
              <a:off x="6333900" y="1628463"/>
              <a:ext cx="38225" cy="28775"/>
            </a:xfrm>
            <a:custGeom>
              <a:rect b="b" l="l" r="r" t="t"/>
              <a:pathLst>
                <a:path extrusionOk="0" h="1151" w="1529">
                  <a:moveTo>
                    <a:pt x="765" y="1"/>
                  </a:moveTo>
                  <a:cubicBezTo>
                    <a:pt x="256" y="1"/>
                    <a:pt x="1" y="617"/>
                    <a:pt x="363" y="979"/>
                  </a:cubicBezTo>
                  <a:cubicBezTo>
                    <a:pt x="477" y="1093"/>
                    <a:pt x="624" y="1150"/>
                    <a:pt x="770" y="1150"/>
                  </a:cubicBezTo>
                  <a:cubicBezTo>
                    <a:pt x="916" y="1150"/>
                    <a:pt x="1060" y="1093"/>
                    <a:pt x="1167" y="979"/>
                  </a:cubicBezTo>
                  <a:cubicBezTo>
                    <a:pt x="1529" y="617"/>
                    <a:pt x="1274" y="1"/>
                    <a:pt x="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6"/>
            <p:cNvSpPr/>
            <p:nvPr/>
          </p:nvSpPr>
          <p:spPr>
            <a:xfrm>
              <a:off x="6396550" y="1688888"/>
              <a:ext cx="30175" cy="28625"/>
            </a:xfrm>
            <a:custGeom>
              <a:rect b="b" l="l" r="r" t="t"/>
              <a:pathLst>
                <a:path extrusionOk="0" h="1145" w="1207">
                  <a:moveTo>
                    <a:pt x="631" y="0"/>
                  </a:moveTo>
                  <a:cubicBezTo>
                    <a:pt x="490" y="0"/>
                    <a:pt x="346" y="53"/>
                    <a:pt x="229" y="170"/>
                  </a:cubicBezTo>
                  <a:cubicBezTo>
                    <a:pt x="1" y="385"/>
                    <a:pt x="1" y="747"/>
                    <a:pt x="229" y="974"/>
                  </a:cubicBezTo>
                  <a:cubicBezTo>
                    <a:pt x="346" y="1092"/>
                    <a:pt x="490" y="1144"/>
                    <a:pt x="631" y="1144"/>
                  </a:cubicBezTo>
                  <a:cubicBezTo>
                    <a:pt x="926" y="1144"/>
                    <a:pt x="1207" y="916"/>
                    <a:pt x="1207" y="572"/>
                  </a:cubicBezTo>
                  <a:cubicBezTo>
                    <a:pt x="1207" y="228"/>
                    <a:pt x="926"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6206275" y="1638188"/>
              <a:ext cx="84100" cy="82775"/>
            </a:xfrm>
            <a:custGeom>
              <a:rect b="b" l="l" r="r" t="t"/>
              <a:pathLst>
                <a:path extrusionOk="0" fill="none" h="3311" w="3364">
                  <a:moveTo>
                    <a:pt x="0" y="3311"/>
                  </a:moveTo>
                  <a:lnTo>
                    <a:pt x="3364"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6192525" y="1705963"/>
              <a:ext cx="29850" cy="28875"/>
            </a:xfrm>
            <a:custGeom>
              <a:rect b="b" l="l" r="r" t="t"/>
              <a:pathLst>
                <a:path extrusionOk="0" h="1155" w="1194">
                  <a:moveTo>
                    <a:pt x="576" y="1"/>
                  </a:moveTo>
                  <a:cubicBezTo>
                    <a:pt x="282" y="1"/>
                    <a:pt x="1" y="229"/>
                    <a:pt x="1" y="573"/>
                  </a:cubicBezTo>
                  <a:cubicBezTo>
                    <a:pt x="1" y="920"/>
                    <a:pt x="287" y="1155"/>
                    <a:pt x="584" y="1155"/>
                  </a:cubicBezTo>
                  <a:cubicBezTo>
                    <a:pt x="723" y="1155"/>
                    <a:pt x="864" y="1103"/>
                    <a:pt x="979" y="988"/>
                  </a:cubicBezTo>
                  <a:cubicBezTo>
                    <a:pt x="1193" y="760"/>
                    <a:pt x="1193" y="399"/>
                    <a:pt x="979" y="171"/>
                  </a:cubicBezTo>
                  <a:cubicBezTo>
                    <a:pt x="862" y="53"/>
                    <a:pt x="717" y="1"/>
                    <a:pt x="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6270600" y="1624463"/>
              <a:ext cx="38200" cy="28500"/>
            </a:xfrm>
            <a:custGeom>
              <a:rect b="b" l="l" r="r" t="t"/>
              <a:pathLst>
                <a:path extrusionOk="0" h="1140" w="1528">
                  <a:moveTo>
                    <a:pt x="764" y="0"/>
                  </a:moveTo>
                  <a:cubicBezTo>
                    <a:pt x="255" y="0"/>
                    <a:pt x="0" y="617"/>
                    <a:pt x="362" y="978"/>
                  </a:cubicBezTo>
                  <a:cubicBezTo>
                    <a:pt x="476" y="1086"/>
                    <a:pt x="623" y="1139"/>
                    <a:pt x="769" y="1139"/>
                  </a:cubicBezTo>
                  <a:cubicBezTo>
                    <a:pt x="915" y="1139"/>
                    <a:pt x="1059" y="1086"/>
                    <a:pt x="1166" y="978"/>
                  </a:cubicBezTo>
                  <a:cubicBezTo>
                    <a:pt x="1528" y="617"/>
                    <a:pt x="1273" y="0"/>
                    <a:pt x="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6163725" y="1707113"/>
              <a:ext cx="56200" cy="53550"/>
            </a:xfrm>
            <a:custGeom>
              <a:rect b="b" l="l" r="r" t="t"/>
              <a:pathLst>
                <a:path extrusionOk="0" h="2142" w="2248">
                  <a:moveTo>
                    <a:pt x="1170" y="1"/>
                  </a:moveTo>
                  <a:cubicBezTo>
                    <a:pt x="909" y="1"/>
                    <a:pt x="644" y="97"/>
                    <a:pt x="429" y="312"/>
                  </a:cubicBezTo>
                  <a:cubicBezTo>
                    <a:pt x="0" y="728"/>
                    <a:pt x="0" y="1398"/>
                    <a:pt x="416" y="1827"/>
                  </a:cubicBezTo>
                  <a:cubicBezTo>
                    <a:pt x="629" y="2044"/>
                    <a:pt x="894" y="2142"/>
                    <a:pt x="1156" y="2142"/>
                  </a:cubicBezTo>
                  <a:cubicBezTo>
                    <a:pt x="1700" y="2142"/>
                    <a:pt x="2229" y="1719"/>
                    <a:pt x="2238" y="1076"/>
                  </a:cubicBezTo>
                  <a:cubicBezTo>
                    <a:pt x="2247" y="430"/>
                    <a:pt x="1719" y="1"/>
                    <a:pt x="11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6189175" y="1510888"/>
              <a:ext cx="96525" cy="68700"/>
            </a:xfrm>
            <a:custGeom>
              <a:rect b="b" l="l" r="r" t="t"/>
              <a:pathLst>
                <a:path extrusionOk="0" fill="none" h="2748" w="3861">
                  <a:moveTo>
                    <a:pt x="1" y="0"/>
                  </a:moveTo>
                  <a:lnTo>
                    <a:pt x="3860" y="2747"/>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6171100" y="1496963"/>
              <a:ext cx="37400" cy="28675"/>
            </a:xfrm>
            <a:custGeom>
              <a:rect b="b" l="l" r="r" t="t"/>
              <a:pathLst>
                <a:path extrusionOk="0" h="1147" w="1496">
                  <a:moveTo>
                    <a:pt x="754" y="0"/>
                  </a:moveTo>
                  <a:cubicBezTo>
                    <a:pt x="722" y="0"/>
                    <a:pt x="690" y="3"/>
                    <a:pt x="657" y="8"/>
                  </a:cubicBezTo>
                  <a:cubicBezTo>
                    <a:pt x="147" y="88"/>
                    <a:pt x="0" y="745"/>
                    <a:pt x="416" y="1040"/>
                  </a:cubicBezTo>
                  <a:cubicBezTo>
                    <a:pt x="514" y="1113"/>
                    <a:pt x="629" y="1147"/>
                    <a:pt x="744" y="1147"/>
                  </a:cubicBezTo>
                  <a:cubicBezTo>
                    <a:pt x="925" y="1147"/>
                    <a:pt x="1105" y="1061"/>
                    <a:pt x="1220" y="906"/>
                  </a:cubicBezTo>
                  <a:cubicBezTo>
                    <a:pt x="1495" y="517"/>
                    <a:pt x="1209" y="0"/>
                    <a:pt x="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6268925" y="1564813"/>
              <a:ext cx="32000" cy="28825"/>
            </a:xfrm>
            <a:custGeom>
              <a:rect b="b" l="l" r="r" t="t"/>
              <a:pathLst>
                <a:path extrusionOk="0" h="1153" w="1280">
                  <a:moveTo>
                    <a:pt x="648" y="1"/>
                  </a:moveTo>
                  <a:cubicBezTo>
                    <a:pt x="477" y="1"/>
                    <a:pt x="305" y="77"/>
                    <a:pt x="188" y="242"/>
                  </a:cubicBezTo>
                  <a:cubicBezTo>
                    <a:pt x="0" y="497"/>
                    <a:pt x="54" y="858"/>
                    <a:pt x="322" y="1046"/>
                  </a:cubicBezTo>
                  <a:cubicBezTo>
                    <a:pt x="425" y="1120"/>
                    <a:pt x="538" y="1152"/>
                    <a:pt x="648" y="1152"/>
                  </a:cubicBezTo>
                  <a:cubicBezTo>
                    <a:pt x="978" y="1152"/>
                    <a:pt x="1280" y="855"/>
                    <a:pt x="1220" y="483"/>
                  </a:cubicBezTo>
                  <a:cubicBezTo>
                    <a:pt x="1163" y="176"/>
                    <a:pt x="907" y="1"/>
                    <a:pt x="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6139875" y="1473613"/>
              <a:ext cx="69425" cy="53450"/>
            </a:xfrm>
            <a:custGeom>
              <a:rect b="b" l="l" r="r" t="t"/>
              <a:pathLst>
                <a:path extrusionOk="0" h="2138" w="2777">
                  <a:moveTo>
                    <a:pt x="1374" y="0"/>
                  </a:moveTo>
                  <a:cubicBezTo>
                    <a:pt x="1045" y="0"/>
                    <a:pt x="722" y="155"/>
                    <a:pt x="512" y="446"/>
                  </a:cubicBezTo>
                  <a:cubicBezTo>
                    <a:pt x="0" y="1170"/>
                    <a:pt x="535" y="2137"/>
                    <a:pt x="1368" y="2137"/>
                  </a:cubicBezTo>
                  <a:cubicBezTo>
                    <a:pt x="1429" y="2137"/>
                    <a:pt x="1493" y="2132"/>
                    <a:pt x="1557" y="2121"/>
                  </a:cubicBezTo>
                  <a:cubicBezTo>
                    <a:pt x="2495" y="1960"/>
                    <a:pt x="2777" y="754"/>
                    <a:pt x="2000" y="205"/>
                  </a:cubicBezTo>
                  <a:cubicBezTo>
                    <a:pt x="1808" y="67"/>
                    <a:pt x="1590" y="0"/>
                    <a:pt x="1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6342625" y="1458963"/>
              <a:ext cx="50275" cy="105875"/>
            </a:xfrm>
            <a:custGeom>
              <a:rect b="b" l="l" r="r" t="t"/>
              <a:pathLst>
                <a:path extrusionOk="0" fill="none" h="4235" w="2011">
                  <a:moveTo>
                    <a:pt x="2010" y="0"/>
                  </a:moveTo>
                  <a:lnTo>
                    <a:pt x="0" y="4235"/>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a:off x="6376450" y="1445113"/>
              <a:ext cx="33150" cy="28650"/>
            </a:xfrm>
            <a:custGeom>
              <a:rect b="b" l="l" r="r" t="t"/>
              <a:pathLst>
                <a:path extrusionOk="0" h="1146" w="1326">
                  <a:moveTo>
                    <a:pt x="651" y="1"/>
                  </a:moveTo>
                  <a:cubicBezTo>
                    <a:pt x="444" y="1"/>
                    <a:pt x="237" y="108"/>
                    <a:pt x="135" y="326"/>
                  </a:cubicBezTo>
                  <a:cubicBezTo>
                    <a:pt x="1" y="608"/>
                    <a:pt x="121" y="956"/>
                    <a:pt x="403" y="1090"/>
                  </a:cubicBezTo>
                  <a:cubicBezTo>
                    <a:pt x="486" y="1128"/>
                    <a:pt x="570" y="1146"/>
                    <a:pt x="651" y="1146"/>
                  </a:cubicBezTo>
                  <a:cubicBezTo>
                    <a:pt x="1023" y="1146"/>
                    <a:pt x="1326" y="776"/>
                    <a:pt x="1194" y="380"/>
                  </a:cubicBezTo>
                  <a:cubicBezTo>
                    <a:pt x="1103" y="128"/>
                    <a:pt x="877" y="1"/>
                    <a:pt x="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6"/>
            <p:cNvSpPr/>
            <p:nvPr/>
          </p:nvSpPr>
          <p:spPr>
            <a:xfrm>
              <a:off x="6325275" y="1549713"/>
              <a:ext cx="35450" cy="28750"/>
            </a:xfrm>
            <a:custGeom>
              <a:rect b="b" l="l" r="r" t="t"/>
              <a:pathLst>
                <a:path extrusionOk="0" h="1150" w="1418">
                  <a:moveTo>
                    <a:pt x="707" y="1"/>
                  </a:moveTo>
                  <a:cubicBezTo>
                    <a:pt x="492" y="1"/>
                    <a:pt x="282" y="123"/>
                    <a:pt x="185" y="337"/>
                  </a:cubicBezTo>
                  <a:cubicBezTo>
                    <a:pt x="1" y="728"/>
                    <a:pt x="302" y="1150"/>
                    <a:pt x="696" y="1150"/>
                  </a:cubicBezTo>
                  <a:cubicBezTo>
                    <a:pt x="761" y="1150"/>
                    <a:pt x="828" y="1138"/>
                    <a:pt x="895" y="1114"/>
                  </a:cubicBezTo>
                  <a:cubicBezTo>
                    <a:pt x="1378" y="953"/>
                    <a:pt x="1418" y="283"/>
                    <a:pt x="949" y="55"/>
                  </a:cubicBezTo>
                  <a:cubicBezTo>
                    <a:pt x="872" y="18"/>
                    <a:pt x="789" y="1"/>
                    <a:pt x="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a:off x="6369550" y="1414663"/>
              <a:ext cx="62200" cy="53450"/>
            </a:xfrm>
            <a:custGeom>
              <a:rect b="b" l="l" r="r" t="t"/>
              <a:pathLst>
                <a:path extrusionOk="0" h="2138" w="2488">
                  <a:moveTo>
                    <a:pt x="1256" y="0"/>
                  </a:moveTo>
                  <a:cubicBezTo>
                    <a:pt x="571" y="0"/>
                    <a:pt x="0" y="690"/>
                    <a:pt x="263" y="1424"/>
                  </a:cubicBezTo>
                  <a:cubicBezTo>
                    <a:pt x="432" y="1895"/>
                    <a:pt x="852" y="2137"/>
                    <a:pt x="1273" y="2137"/>
                  </a:cubicBezTo>
                  <a:cubicBezTo>
                    <a:pt x="1654" y="2137"/>
                    <a:pt x="2036" y="1938"/>
                    <a:pt x="2233" y="1531"/>
                  </a:cubicBezTo>
                  <a:cubicBezTo>
                    <a:pt x="2488" y="995"/>
                    <a:pt x="2260" y="365"/>
                    <a:pt x="1724" y="110"/>
                  </a:cubicBezTo>
                  <a:cubicBezTo>
                    <a:pt x="1568" y="35"/>
                    <a:pt x="1409" y="0"/>
                    <a:pt x="1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6351325" y="1963488"/>
              <a:ext cx="30850" cy="111250"/>
            </a:xfrm>
            <a:custGeom>
              <a:rect b="b" l="l" r="r" t="t"/>
              <a:pathLst>
                <a:path extrusionOk="0" fill="none" h="4450" w="1234">
                  <a:moveTo>
                    <a:pt x="1" y="4450"/>
                  </a:moveTo>
                  <a:lnTo>
                    <a:pt x="1234"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6"/>
            <p:cNvSpPr/>
            <p:nvPr/>
          </p:nvSpPr>
          <p:spPr>
            <a:xfrm>
              <a:off x="6333575" y="2059463"/>
              <a:ext cx="33850" cy="28875"/>
            </a:xfrm>
            <a:custGeom>
              <a:rect b="b" l="l" r="r" t="t"/>
              <a:pathLst>
                <a:path extrusionOk="0" h="1155" w="1354">
                  <a:moveTo>
                    <a:pt x="717" y="0"/>
                  </a:moveTo>
                  <a:cubicBezTo>
                    <a:pt x="298" y="0"/>
                    <a:pt x="1" y="470"/>
                    <a:pt x="228" y="866"/>
                  </a:cubicBezTo>
                  <a:cubicBezTo>
                    <a:pt x="335" y="1062"/>
                    <a:pt x="526" y="1155"/>
                    <a:pt x="718" y="1155"/>
                  </a:cubicBezTo>
                  <a:cubicBezTo>
                    <a:pt x="958" y="1155"/>
                    <a:pt x="1199" y="1008"/>
                    <a:pt x="1274" y="732"/>
                  </a:cubicBezTo>
                  <a:cubicBezTo>
                    <a:pt x="1354" y="423"/>
                    <a:pt x="1180" y="115"/>
                    <a:pt x="872" y="21"/>
                  </a:cubicBezTo>
                  <a:cubicBezTo>
                    <a:pt x="819" y="7"/>
                    <a:pt x="767" y="0"/>
                    <a:pt x="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6363725" y="1949838"/>
              <a:ext cx="34850" cy="28575"/>
            </a:xfrm>
            <a:custGeom>
              <a:rect b="b" l="l" r="r" t="t"/>
              <a:pathLst>
                <a:path extrusionOk="0" h="1143" w="1394">
                  <a:moveTo>
                    <a:pt x="731" y="1"/>
                  </a:moveTo>
                  <a:cubicBezTo>
                    <a:pt x="636" y="1"/>
                    <a:pt x="538" y="25"/>
                    <a:pt x="443" y="78"/>
                  </a:cubicBezTo>
                  <a:cubicBezTo>
                    <a:pt x="1" y="332"/>
                    <a:pt x="81" y="989"/>
                    <a:pt x="577" y="1123"/>
                  </a:cubicBezTo>
                  <a:cubicBezTo>
                    <a:pt x="628" y="1136"/>
                    <a:pt x="679" y="1143"/>
                    <a:pt x="729" y="1143"/>
                  </a:cubicBezTo>
                  <a:cubicBezTo>
                    <a:pt x="981" y="1143"/>
                    <a:pt x="1209" y="981"/>
                    <a:pt x="1287" y="734"/>
                  </a:cubicBezTo>
                  <a:cubicBezTo>
                    <a:pt x="1393" y="342"/>
                    <a:pt x="1088" y="1"/>
                    <a:pt x="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6316150" y="2068388"/>
              <a:ext cx="63400" cy="53600"/>
            </a:xfrm>
            <a:custGeom>
              <a:rect b="b" l="l" r="r" t="t"/>
              <a:pathLst>
                <a:path extrusionOk="0" h="2144" w="2536">
                  <a:moveTo>
                    <a:pt x="1193" y="1"/>
                  </a:moveTo>
                  <a:cubicBezTo>
                    <a:pt x="743" y="1"/>
                    <a:pt x="296" y="275"/>
                    <a:pt x="161" y="790"/>
                  </a:cubicBezTo>
                  <a:cubicBezTo>
                    <a:pt x="1" y="1353"/>
                    <a:pt x="336" y="1942"/>
                    <a:pt x="899" y="2103"/>
                  </a:cubicBezTo>
                  <a:cubicBezTo>
                    <a:pt x="999" y="2131"/>
                    <a:pt x="1098" y="2144"/>
                    <a:pt x="1193" y="2144"/>
                  </a:cubicBezTo>
                  <a:cubicBezTo>
                    <a:pt x="1975" y="2144"/>
                    <a:pt x="2536" y="1276"/>
                    <a:pt x="2118" y="535"/>
                  </a:cubicBezTo>
                  <a:cubicBezTo>
                    <a:pt x="1910" y="174"/>
                    <a:pt x="1550" y="1"/>
                    <a:pt x="11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6426375" y="1952113"/>
              <a:ext cx="81100" cy="82100"/>
            </a:xfrm>
            <a:custGeom>
              <a:rect b="b" l="l" r="r" t="t"/>
              <a:pathLst>
                <a:path extrusionOk="0" fill="none" h="3284" w="3244">
                  <a:moveTo>
                    <a:pt x="3244" y="3283"/>
                  </a:moveTo>
                  <a:lnTo>
                    <a:pt x="1" y="0"/>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6487675" y="2019538"/>
              <a:ext cx="38575" cy="28750"/>
            </a:xfrm>
            <a:custGeom>
              <a:rect b="b" l="l" r="r" t="t"/>
              <a:pathLst>
                <a:path extrusionOk="0" h="1150" w="1543">
                  <a:moveTo>
                    <a:pt x="771" y="0"/>
                  </a:moveTo>
                  <a:cubicBezTo>
                    <a:pt x="624" y="0"/>
                    <a:pt x="477" y="57"/>
                    <a:pt x="363" y="171"/>
                  </a:cubicBezTo>
                  <a:cubicBezTo>
                    <a:pt x="1" y="533"/>
                    <a:pt x="256" y="1149"/>
                    <a:pt x="778" y="1149"/>
                  </a:cubicBezTo>
                  <a:cubicBezTo>
                    <a:pt x="1287" y="1149"/>
                    <a:pt x="1542" y="533"/>
                    <a:pt x="1180" y="171"/>
                  </a:cubicBezTo>
                  <a:cubicBezTo>
                    <a:pt x="1066" y="57"/>
                    <a:pt x="919" y="0"/>
                    <a:pt x="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6412650" y="1938138"/>
              <a:ext cx="30175" cy="28950"/>
            </a:xfrm>
            <a:custGeom>
              <a:rect b="b" l="l" r="r" t="t"/>
              <a:pathLst>
                <a:path extrusionOk="0" h="1158" w="1207">
                  <a:moveTo>
                    <a:pt x="586" y="1"/>
                  </a:moveTo>
                  <a:cubicBezTo>
                    <a:pt x="288" y="1"/>
                    <a:pt x="0" y="229"/>
                    <a:pt x="0" y="573"/>
                  </a:cubicBezTo>
                  <a:cubicBezTo>
                    <a:pt x="0" y="926"/>
                    <a:pt x="289" y="1157"/>
                    <a:pt x="588" y="1157"/>
                  </a:cubicBezTo>
                  <a:cubicBezTo>
                    <a:pt x="730" y="1157"/>
                    <a:pt x="875" y="1105"/>
                    <a:pt x="992" y="988"/>
                  </a:cubicBezTo>
                  <a:cubicBezTo>
                    <a:pt x="1206" y="760"/>
                    <a:pt x="1206" y="398"/>
                    <a:pt x="992" y="171"/>
                  </a:cubicBezTo>
                  <a:cubicBezTo>
                    <a:pt x="874" y="53"/>
                    <a:pt x="729" y="1"/>
                    <a:pt x="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6486450" y="2022788"/>
              <a:ext cx="71275" cy="53225"/>
            </a:xfrm>
            <a:custGeom>
              <a:rect b="b" l="l" r="r" t="t"/>
              <a:pathLst>
                <a:path extrusionOk="0" h="2129" w="2851">
                  <a:moveTo>
                    <a:pt x="1414" y="1"/>
                  </a:moveTo>
                  <a:cubicBezTo>
                    <a:pt x="473" y="1"/>
                    <a:pt x="0" y="1144"/>
                    <a:pt x="666" y="1810"/>
                  </a:cubicBezTo>
                  <a:cubicBezTo>
                    <a:pt x="877" y="2021"/>
                    <a:pt x="1154" y="2128"/>
                    <a:pt x="1432" y="2128"/>
                  </a:cubicBezTo>
                  <a:cubicBezTo>
                    <a:pt x="1700" y="2128"/>
                    <a:pt x="1970" y="2028"/>
                    <a:pt x="2181" y="1823"/>
                  </a:cubicBezTo>
                  <a:cubicBezTo>
                    <a:pt x="2851" y="1153"/>
                    <a:pt x="2382" y="1"/>
                    <a:pt x="1430" y="1"/>
                  </a:cubicBezTo>
                  <a:cubicBezTo>
                    <a:pt x="1425" y="1"/>
                    <a:pt x="1419" y="1"/>
                    <a:pt x="14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6280650" y="1803688"/>
              <a:ext cx="81750" cy="83125"/>
            </a:xfrm>
            <a:custGeom>
              <a:rect b="b" l="l" r="r" t="t"/>
              <a:pathLst>
                <a:path extrusionOk="0" fill="none" h="3325" w="3270">
                  <a:moveTo>
                    <a:pt x="0" y="1"/>
                  </a:moveTo>
                  <a:lnTo>
                    <a:pt x="3270" y="3324"/>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6261875" y="1789963"/>
              <a:ext cx="38225" cy="28500"/>
            </a:xfrm>
            <a:custGeom>
              <a:rect b="b" l="l" r="r" t="t"/>
              <a:pathLst>
                <a:path extrusionOk="0" h="1140" w="1529">
                  <a:moveTo>
                    <a:pt x="765" y="0"/>
                  </a:moveTo>
                  <a:cubicBezTo>
                    <a:pt x="255" y="0"/>
                    <a:pt x="1" y="617"/>
                    <a:pt x="363" y="978"/>
                  </a:cubicBezTo>
                  <a:cubicBezTo>
                    <a:pt x="470" y="1086"/>
                    <a:pt x="614" y="1139"/>
                    <a:pt x="760" y="1139"/>
                  </a:cubicBezTo>
                  <a:cubicBezTo>
                    <a:pt x="905" y="1139"/>
                    <a:pt x="1053" y="1086"/>
                    <a:pt x="1167" y="978"/>
                  </a:cubicBezTo>
                  <a:cubicBezTo>
                    <a:pt x="1528" y="617"/>
                    <a:pt x="1274" y="0"/>
                    <a:pt x="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6345975" y="1871813"/>
              <a:ext cx="30175" cy="28950"/>
            </a:xfrm>
            <a:custGeom>
              <a:rect b="b" l="l" r="r" t="t"/>
              <a:pathLst>
                <a:path extrusionOk="0" h="1158" w="1207">
                  <a:moveTo>
                    <a:pt x="629" y="1"/>
                  </a:moveTo>
                  <a:cubicBezTo>
                    <a:pt x="488" y="1"/>
                    <a:pt x="345" y="53"/>
                    <a:pt x="228" y="170"/>
                  </a:cubicBezTo>
                  <a:cubicBezTo>
                    <a:pt x="0" y="398"/>
                    <a:pt x="0" y="760"/>
                    <a:pt x="228" y="988"/>
                  </a:cubicBezTo>
                  <a:cubicBezTo>
                    <a:pt x="346" y="1105"/>
                    <a:pt x="490" y="1158"/>
                    <a:pt x="631" y="1158"/>
                  </a:cubicBezTo>
                  <a:cubicBezTo>
                    <a:pt x="925" y="1158"/>
                    <a:pt x="1206" y="930"/>
                    <a:pt x="1206" y="586"/>
                  </a:cubicBezTo>
                  <a:cubicBezTo>
                    <a:pt x="1206" y="232"/>
                    <a:pt x="924"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6"/>
            <p:cNvSpPr/>
            <p:nvPr/>
          </p:nvSpPr>
          <p:spPr>
            <a:xfrm>
              <a:off x="6230725" y="1762888"/>
              <a:ext cx="71275" cy="53225"/>
            </a:xfrm>
            <a:custGeom>
              <a:rect b="b" l="l" r="r" t="t"/>
              <a:pathLst>
                <a:path extrusionOk="0" h="2129" w="2851">
                  <a:moveTo>
                    <a:pt x="1426" y="1"/>
                  </a:moveTo>
                  <a:cubicBezTo>
                    <a:pt x="1157" y="1"/>
                    <a:pt x="888" y="102"/>
                    <a:pt x="684" y="306"/>
                  </a:cubicBezTo>
                  <a:cubicBezTo>
                    <a:pt x="0" y="976"/>
                    <a:pt x="469" y="2128"/>
                    <a:pt x="1421" y="2128"/>
                  </a:cubicBezTo>
                  <a:cubicBezTo>
                    <a:pt x="1426" y="2129"/>
                    <a:pt x="1432" y="2129"/>
                    <a:pt x="1437" y="2129"/>
                  </a:cubicBezTo>
                  <a:cubicBezTo>
                    <a:pt x="2378" y="2129"/>
                    <a:pt x="2851" y="986"/>
                    <a:pt x="2185" y="319"/>
                  </a:cubicBezTo>
                  <a:cubicBezTo>
                    <a:pt x="1981" y="108"/>
                    <a:pt x="1704" y="1"/>
                    <a:pt x="14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6"/>
            <p:cNvSpPr/>
            <p:nvPr/>
          </p:nvSpPr>
          <p:spPr>
            <a:xfrm>
              <a:off x="6000900" y="1951338"/>
              <a:ext cx="126775" cy="107025"/>
            </a:xfrm>
            <a:custGeom>
              <a:rect b="b" l="l" r="r" t="t"/>
              <a:pathLst>
                <a:path extrusionOk="0" h="4281" w="5071">
                  <a:moveTo>
                    <a:pt x="2393" y="1"/>
                  </a:moveTo>
                  <a:cubicBezTo>
                    <a:pt x="1497" y="1"/>
                    <a:pt x="606" y="549"/>
                    <a:pt x="322" y="1572"/>
                  </a:cubicBezTo>
                  <a:cubicBezTo>
                    <a:pt x="0" y="2698"/>
                    <a:pt x="670" y="3877"/>
                    <a:pt x="1810" y="4199"/>
                  </a:cubicBezTo>
                  <a:cubicBezTo>
                    <a:pt x="2010" y="4255"/>
                    <a:pt x="2208" y="4281"/>
                    <a:pt x="2398" y="4281"/>
                  </a:cubicBezTo>
                  <a:cubicBezTo>
                    <a:pt x="3950" y="4281"/>
                    <a:pt x="5071" y="2556"/>
                    <a:pt x="4235" y="1077"/>
                  </a:cubicBezTo>
                  <a:cubicBezTo>
                    <a:pt x="3820" y="347"/>
                    <a:pt x="3105" y="1"/>
                    <a:pt x="23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6017975" y="1980063"/>
              <a:ext cx="29575" cy="24450"/>
            </a:xfrm>
            <a:custGeom>
              <a:rect b="b" l="l" r="r" t="t"/>
              <a:pathLst>
                <a:path extrusionOk="0" h="978" w="1183">
                  <a:moveTo>
                    <a:pt x="619" y="0"/>
                  </a:moveTo>
                  <a:cubicBezTo>
                    <a:pt x="574" y="0"/>
                    <a:pt x="528" y="7"/>
                    <a:pt x="483" y="21"/>
                  </a:cubicBezTo>
                  <a:cubicBezTo>
                    <a:pt x="68" y="142"/>
                    <a:pt x="1" y="705"/>
                    <a:pt x="376" y="919"/>
                  </a:cubicBezTo>
                  <a:cubicBezTo>
                    <a:pt x="454" y="960"/>
                    <a:pt x="534" y="978"/>
                    <a:pt x="611" y="978"/>
                  </a:cubicBezTo>
                  <a:cubicBezTo>
                    <a:pt x="919" y="978"/>
                    <a:pt x="1183" y="688"/>
                    <a:pt x="1086" y="356"/>
                  </a:cubicBezTo>
                  <a:cubicBezTo>
                    <a:pt x="1031" y="147"/>
                    <a:pt x="830" y="0"/>
                    <a:pt x="6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6158700" y="1911813"/>
              <a:ext cx="126425" cy="107025"/>
            </a:xfrm>
            <a:custGeom>
              <a:rect b="b" l="l" r="r" t="t"/>
              <a:pathLst>
                <a:path extrusionOk="0" h="4281" w="5057">
                  <a:moveTo>
                    <a:pt x="2380" y="0"/>
                  </a:moveTo>
                  <a:cubicBezTo>
                    <a:pt x="1484" y="0"/>
                    <a:pt x="592" y="549"/>
                    <a:pt x="308" y="1572"/>
                  </a:cubicBezTo>
                  <a:cubicBezTo>
                    <a:pt x="0" y="2698"/>
                    <a:pt x="657" y="3877"/>
                    <a:pt x="1796" y="4199"/>
                  </a:cubicBezTo>
                  <a:cubicBezTo>
                    <a:pt x="1997" y="4254"/>
                    <a:pt x="2194" y="4280"/>
                    <a:pt x="2385" y="4280"/>
                  </a:cubicBezTo>
                  <a:cubicBezTo>
                    <a:pt x="3937" y="4280"/>
                    <a:pt x="5057" y="2556"/>
                    <a:pt x="4222" y="1076"/>
                  </a:cubicBezTo>
                  <a:cubicBezTo>
                    <a:pt x="3806" y="346"/>
                    <a:pt x="3092" y="0"/>
                    <a:pt x="2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6180475" y="1932938"/>
              <a:ext cx="29550" cy="24500"/>
            </a:xfrm>
            <a:custGeom>
              <a:rect b="b" l="l" r="r" t="t"/>
              <a:pathLst>
                <a:path extrusionOk="0" h="980" w="1182">
                  <a:moveTo>
                    <a:pt x="608" y="1"/>
                  </a:moveTo>
                  <a:cubicBezTo>
                    <a:pt x="566" y="1"/>
                    <a:pt x="524" y="6"/>
                    <a:pt x="483" y="17"/>
                  </a:cubicBezTo>
                  <a:cubicBezTo>
                    <a:pt x="67" y="137"/>
                    <a:pt x="0" y="700"/>
                    <a:pt x="376" y="915"/>
                  </a:cubicBezTo>
                  <a:cubicBezTo>
                    <a:pt x="457" y="960"/>
                    <a:pt x="541" y="980"/>
                    <a:pt x="621" y="980"/>
                  </a:cubicBezTo>
                  <a:cubicBezTo>
                    <a:pt x="925" y="980"/>
                    <a:pt x="1181" y="691"/>
                    <a:pt x="1086" y="352"/>
                  </a:cubicBezTo>
                  <a:cubicBezTo>
                    <a:pt x="1030" y="139"/>
                    <a:pt x="823" y="1"/>
                    <a:pt x="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6334925" y="1865838"/>
              <a:ext cx="118625" cy="106900"/>
            </a:xfrm>
            <a:custGeom>
              <a:rect b="b" l="l" r="r" t="t"/>
              <a:pathLst>
                <a:path extrusionOk="0" h="4276" w="4745">
                  <a:moveTo>
                    <a:pt x="2367" y="0"/>
                  </a:moveTo>
                  <a:cubicBezTo>
                    <a:pt x="1849" y="0"/>
                    <a:pt x="1331" y="189"/>
                    <a:pt x="925" y="570"/>
                  </a:cubicBezTo>
                  <a:cubicBezTo>
                    <a:pt x="54" y="1374"/>
                    <a:pt x="0" y="2728"/>
                    <a:pt x="804" y="3585"/>
                  </a:cubicBezTo>
                  <a:cubicBezTo>
                    <a:pt x="1227" y="4043"/>
                    <a:pt x="1802" y="4275"/>
                    <a:pt x="2377" y="4275"/>
                  </a:cubicBezTo>
                  <a:cubicBezTo>
                    <a:pt x="2895" y="4275"/>
                    <a:pt x="3413" y="4087"/>
                    <a:pt x="3819" y="3706"/>
                  </a:cubicBezTo>
                  <a:cubicBezTo>
                    <a:pt x="4690" y="2902"/>
                    <a:pt x="4744" y="1548"/>
                    <a:pt x="3940" y="691"/>
                  </a:cubicBezTo>
                  <a:cubicBezTo>
                    <a:pt x="3517" y="232"/>
                    <a:pt x="2942" y="0"/>
                    <a:pt x="2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6354000" y="1882538"/>
              <a:ext cx="29550" cy="24325"/>
            </a:xfrm>
            <a:custGeom>
              <a:rect b="b" l="l" r="r" t="t"/>
              <a:pathLst>
                <a:path extrusionOk="0" h="973" w="1182">
                  <a:moveTo>
                    <a:pt x="630" y="1"/>
                  </a:moveTo>
                  <a:cubicBezTo>
                    <a:pt x="582" y="1"/>
                    <a:pt x="533" y="8"/>
                    <a:pt x="483" y="23"/>
                  </a:cubicBezTo>
                  <a:cubicBezTo>
                    <a:pt x="68" y="130"/>
                    <a:pt x="1" y="706"/>
                    <a:pt x="390" y="907"/>
                  </a:cubicBezTo>
                  <a:cubicBezTo>
                    <a:pt x="468" y="952"/>
                    <a:pt x="550" y="972"/>
                    <a:pt x="629" y="972"/>
                  </a:cubicBezTo>
                  <a:cubicBezTo>
                    <a:pt x="926" y="972"/>
                    <a:pt x="1182" y="686"/>
                    <a:pt x="1086" y="358"/>
                  </a:cubicBezTo>
                  <a:cubicBezTo>
                    <a:pt x="1032" y="139"/>
                    <a:pt x="843" y="1"/>
                    <a:pt x="6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6385500" y="1682838"/>
              <a:ext cx="126775" cy="106850"/>
            </a:xfrm>
            <a:custGeom>
              <a:rect b="b" l="l" r="r" t="t"/>
              <a:pathLst>
                <a:path extrusionOk="0" h="4274" w="5071">
                  <a:moveTo>
                    <a:pt x="2384" y="1"/>
                  </a:moveTo>
                  <a:cubicBezTo>
                    <a:pt x="1492" y="1"/>
                    <a:pt x="605" y="545"/>
                    <a:pt x="322" y="1565"/>
                  </a:cubicBezTo>
                  <a:cubicBezTo>
                    <a:pt x="1" y="2704"/>
                    <a:pt x="671" y="3883"/>
                    <a:pt x="1810" y="4191"/>
                  </a:cubicBezTo>
                  <a:cubicBezTo>
                    <a:pt x="2012" y="4247"/>
                    <a:pt x="2210" y="4274"/>
                    <a:pt x="2402" y="4274"/>
                  </a:cubicBezTo>
                  <a:cubicBezTo>
                    <a:pt x="3952" y="4274"/>
                    <a:pt x="5070" y="2561"/>
                    <a:pt x="4235" y="1082"/>
                  </a:cubicBezTo>
                  <a:cubicBezTo>
                    <a:pt x="3818" y="350"/>
                    <a:pt x="3099" y="1"/>
                    <a:pt x="23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6404600" y="1735938"/>
              <a:ext cx="29550" cy="24500"/>
            </a:xfrm>
            <a:custGeom>
              <a:rect b="b" l="l" r="r" t="t"/>
              <a:pathLst>
                <a:path extrusionOk="0" h="980" w="1182">
                  <a:moveTo>
                    <a:pt x="608" y="1"/>
                  </a:moveTo>
                  <a:cubicBezTo>
                    <a:pt x="566" y="1"/>
                    <a:pt x="524" y="6"/>
                    <a:pt x="483" y="17"/>
                  </a:cubicBezTo>
                  <a:cubicBezTo>
                    <a:pt x="68" y="138"/>
                    <a:pt x="1" y="701"/>
                    <a:pt x="376" y="915"/>
                  </a:cubicBezTo>
                  <a:cubicBezTo>
                    <a:pt x="454" y="960"/>
                    <a:pt x="536" y="980"/>
                    <a:pt x="616" y="980"/>
                  </a:cubicBezTo>
                  <a:cubicBezTo>
                    <a:pt x="916" y="980"/>
                    <a:pt x="1181" y="691"/>
                    <a:pt x="1086" y="352"/>
                  </a:cubicBezTo>
                  <a:cubicBezTo>
                    <a:pt x="1019" y="139"/>
                    <a:pt x="820" y="1"/>
                    <a:pt x="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6255525" y="1552513"/>
              <a:ext cx="129050" cy="107025"/>
            </a:xfrm>
            <a:custGeom>
              <a:rect b="b" l="l" r="r" t="t"/>
              <a:pathLst>
                <a:path extrusionOk="0" h="4281" w="5162">
                  <a:moveTo>
                    <a:pt x="2695" y="0"/>
                  </a:moveTo>
                  <a:cubicBezTo>
                    <a:pt x="2350" y="0"/>
                    <a:pt x="1993" y="87"/>
                    <a:pt x="1648" y="278"/>
                  </a:cubicBezTo>
                  <a:cubicBezTo>
                    <a:pt x="0" y="1216"/>
                    <a:pt x="295" y="3696"/>
                    <a:pt x="2131" y="4205"/>
                  </a:cubicBezTo>
                  <a:cubicBezTo>
                    <a:pt x="2321" y="4256"/>
                    <a:pt x="2511" y="4281"/>
                    <a:pt x="2699" y="4281"/>
                  </a:cubicBezTo>
                  <a:cubicBezTo>
                    <a:pt x="3635" y="4281"/>
                    <a:pt x="4489" y="3667"/>
                    <a:pt x="4757" y="2717"/>
                  </a:cubicBezTo>
                  <a:cubicBezTo>
                    <a:pt x="5161" y="1262"/>
                    <a:pt x="4015" y="0"/>
                    <a:pt x="26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6277625" y="1603838"/>
              <a:ext cx="29575" cy="24450"/>
            </a:xfrm>
            <a:custGeom>
              <a:rect b="b" l="l" r="r" t="t"/>
              <a:pathLst>
                <a:path extrusionOk="0" h="978" w="1183">
                  <a:moveTo>
                    <a:pt x="619" y="0"/>
                  </a:moveTo>
                  <a:cubicBezTo>
                    <a:pt x="574" y="0"/>
                    <a:pt x="528" y="7"/>
                    <a:pt x="483" y="21"/>
                  </a:cubicBezTo>
                  <a:cubicBezTo>
                    <a:pt x="68" y="142"/>
                    <a:pt x="1" y="705"/>
                    <a:pt x="376" y="919"/>
                  </a:cubicBezTo>
                  <a:cubicBezTo>
                    <a:pt x="454" y="959"/>
                    <a:pt x="534" y="977"/>
                    <a:pt x="611" y="977"/>
                  </a:cubicBezTo>
                  <a:cubicBezTo>
                    <a:pt x="919" y="977"/>
                    <a:pt x="1182" y="688"/>
                    <a:pt x="1086" y="356"/>
                  </a:cubicBezTo>
                  <a:cubicBezTo>
                    <a:pt x="1031" y="146"/>
                    <a:pt x="830" y="0"/>
                    <a:pt x="6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56"/>
          <p:cNvGrpSpPr/>
          <p:nvPr/>
        </p:nvGrpSpPr>
        <p:grpSpPr>
          <a:xfrm>
            <a:off x="3374710" y="1371284"/>
            <a:ext cx="1095673" cy="1193452"/>
            <a:chOff x="3143800" y="1370150"/>
            <a:chExt cx="517975" cy="564200"/>
          </a:xfrm>
        </p:grpSpPr>
        <p:sp>
          <p:nvSpPr>
            <p:cNvPr id="1412" name="Google Shape;1412;p56"/>
            <p:cNvSpPr/>
            <p:nvPr/>
          </p:nvSpPr>
          <p:spPr>
            <a:xfrm>
              <a:off x="3165225" y="1387250"/>
              <a:ext cx="25" cy="547100"/>
            </a:xfrm>
            <a:custGeom>
              <a:rect b="b" l="l" r="r" t="t"/>
              <a:pathLst>
                <a:path extrusionOk="0" fill="none" h="21884" w="1">
                  <a:moveTo>
                    <a:pt x="1" y="0"/>
                  </a:moveTo>
                  <a:lnTo>
                    <a:pt x="1" y="21884"/>
                  </a:lnTo>
                </a:path>
              </a:pathLst>
            </a:custGeom>
            <a:solidFill>
              <a:schemeClr val="lt2"/>
            </a:solidFill>
            <a:ln cap="flat" cmpd="sng" w="117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3639975" y="1387250"/>
              <a:ext cx="25" cy="547100"/>
            </a:xfrm>
            <a:custGeom>
              <a:rect b="b" l="l" r="r" t="t"/>
              <a:pathLst>
                <a:path extrusionOk="0" fill="none" h="21884" w="1">
                  <a:moveTo>
                    <a:pt x="0" y="0"/>
                  </a:moveTo>
                  <a:lnTo>
                    <a:pt x="0" y="21884"/>
                  </a:lnTo>
                </a:path>
              </a:pathLst>
            </a:custGeom>
            <a:solidFill>
              <a:schemeClr val="lt2"/>
            </a:solidFill>
            <a:ln cap="flat" cmpd="sng" w="117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3227875" y="1376175"/>
              <a:ext cx="68725" cy="552150"/>
            </a:xfrm>
            <a:custGeom>
              <a:rect b="b" l="l" r="r" t="t"/>
              <a:pathLst>
                <a:path extrusionOk="0" h="22086" w="2749">
                  <a:moveTo>
                    <a:pt x="1" y="1"/>
                  </a:moveTo>
                  <a:lnTo>
                    <a:pt x="1" y="21295"/>
                  </a:lnTo>
                  <a:cubicBezTo>
                    <a:pt x="1" y="21737"/>
                    <a:pt x="363" y="22086"/>
                    <a:pt x="792" y="22086"/>
                  </a:cubicBezTo>
                  <a:lnTo>
                    <a:pt x="1957" y="22086"/>
                  </a:lnTo>
                  <a:cubicBezTo>
                    <a:pt x="2386" y="22086"/>
                    <a:pt x="2748" y="21737"/>
                    <a:pt x="2748" y="21295"/>
                  </a:cubicBezTo>
                  <a:lnTo>
                    <a:pt x="27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3224875" y="1376175"/>
              <a:ext cx="75075" cy="557175"/>
            </a:xfrm>
            <a:custGeom>
              <a:rect b="b" l="l" r="r" t="t"/>
              <a:pathLst>
                <a:path extrusionOk="0" h="22287" w="3003">
                  <a:moveTo>
                    <a:pt x="0" y="1"/>
                  </a:moveTo>
                  <a:lnTo>
                    <a:pt x="0" y="21563"/>
                  </a:lnTo>
                  <a:cubicBezTo>
                    <a:pt x="0" y="22193"/>
                    <a:pt x="483" y="22287"/>
                    <a:pt x="590" y="22287"/>
                  </a:cubicBezTo>
                  <a:lnTo>
                    <a:pt x="2412" y="22287"/>
                  </a:lnTo>
                  <a:cubicBezTo>
                    <a:pt x="2520" y="22287"/>
                    <a:pt x="3002" y="22193"/>
                    <a:pt x="3002" y="21563"/>
                  </a:cubicBezTo>
                  <a:lnTo>
                    <a:pt x="3002" y="1"/>
                  </a:lnTo>
                  <a:lnTo>
                    <a:pt x="2868" y="1"/>
                  </a:lnTo>
                  <a:lnTo>
                    <a:pt x="2868" y="20947"/>
                  </a:lnTo>
                  <a:cubicBezTo>
                    <a:pt x="2868" y="21576"/>
                    <a:pt x="2761" y="21911"/>
                    <a:pt x="2613" y="21911"/>
                  </a:cubicBezTo>
                  <a:lnTo>
                    <a:pt x="376" y="21911"/>
                  </a:lnTo>
                  <a:cubicBezTo>
                    <a:pt x="242" y="21911"/>
                    <a:pt x="134" y="21576"/>
                    <a:pt x="134" y="20947"/>
                  </a:cubicBezTo>
                  <a:lnTo>
                    <a:pt x="1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3227875" y="1597975"/>
              <a:ext cx="68725" cy="330675"/>
            </a:xfrm>
            <a:custGeom>
              <a:rect b="b" l="l" r="r" t="t"/>
              <a:pathLst>
                <a:path extrusionOk="0" h="13227" w="2749">
                  <a:moveTo>
                    <a:pt x="1" y="0"/>
                  </a:moveTo>
                  <a:lnTo>
                    <a:pt x="1" y="12704"/>
                  </a:lnTo>
                  <a:cubicBezTo>
                    <a:pt x="1" y="12986"/>
                    <a:pt x="229" y="13227"/>
                    <a:pt x="524" y="13227"/>
                  </a:cubicBezTo>
                  <a:lnTo>
                    <a:pt x="2225" y="13227"/>
                  </a:lnTo>
                  <a:cubicBezTo>
                    <a:pt x="2520" y="13227"/>
                    <a:pt x="2748" y="12986"/>
                    <a:pt x="2748" y="12704"/>
                  </a:cubicBezTo>
                  <a:lnTo>
                    <a:pt x="27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3216825" y="1370150"/>
              <a:ext cx="90825" cy="17125"/>
            </a:xfrm>
            <a:custGeom>
              <a:rect b="b" l="l" r="r" t="t"/>
              <a:pathLst>
                <a:path extrusionOk="0" h="685" w="3633">
                  <a:moveTo>
                    <a:pt x="202" y="1"/>
                  </a:moveTo>
                  <a:cubicBezTo>
                    <a:pt x="81" y="1"/>
                    <a:pt x="1" y="94"/>
                    <a:pt x="1" y="202"/>
                  </a:cubicBezTo>
                  <a:lnTo>
                    <a:pt x="1" y="483"/>
                  </a:lnTo>
                  <a:cubicBezTo>
                    <a:pt x="1" y="590"/>
                    <a:pt x="81" y="684"/>
                    <a:pt x="202" y="684"/>
                  </a:cubicBezTo>
                  <a:lnTo>
                    <a:pt x="3431" y="684"/>
                  </a:lnTo>
                  <a:cubicBezTo>
                    <a:pt x="3539" y="684"/>
                    <a:pt x="3632" y="590"/>
                    <a:pt x="3632" y="483"/>
                  </a:cubicBezTo>
                  <a:lnTo>
                    <a:pt x="3632" y="202"/>
                  </a:lnTo>
                  <a:cubicBezTo>
                    <a:pt x="3632" y="94"/>
                    <a:pt x="3539" y="1"/>
                    <a:pt x="3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3234250" y="1403325"/>
              <a:ext cx="5050" cy="510250"/>
            </a:xfrm>
            <a:custGeom>
              <a:rect b="b" l="l" r="r" t="t"/>
              <a:pathLst>
                <a:path extrusionOk="0" h="20410" w="202">
                  <a:moveTo>
                    <a:pt x="1" y="0"/>
                  </a:moveTo>
                  <a:lnTo>
                    <a:pt x="1" y="20410"/>
                  </a:lnTo>
                  <a:lnTo>
                    <a:pt x="202" y="20410"/>
                  </a:lnTo>
                  <a:lnTo>
                    <a:pt x="2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3368250" y="1376175"/>
              <a:ext cx="68725" cy="552150"/>
            </a:xfrm>
            <a:custGeom>
              <a:rect b="b" l="l" r="r" t="t"/>
              <a:pathLst>
                <a:path extrusionOk="0" h="22086" w="2749">
                  <a:moveTo>
                    <a:pt x="1" y="1"/>
                  </a:moveTo>
                  <a:lnTo>
                    <a:pt x="1" y="21295"/>
                  </a:lnTo>
                  <a:cubicBezTo>
                    <a:pt x="1" y="21737"/>
                    <a:pt x="349" y="22086"/>
                    <a:pt x="792" y="22086"/>
                  </a:cubicBezTo>
                  <a:lnTo>
                    <a:pt x="1957" y="22086"/>
                  </a:lnTo>
                  <a:cubicBezTo>
                    <a:pt x="2386" y="22086"/>
                    <a:pt x="2748" y="21737"/>
                    <a:pt x="2748" y="21295"/>
                  </a:cubicBezTo>
                  <a:lnTo>
                    <a:pt x="27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3365250" y="1376175"/>
              <a:ext cx="74725" cy="557175"/>
            </a:xfrm>
            <a:custGeom>
              <a:rect b="b" l="l" r="r" t="t"/>
              <a:pathLst>
                <a:path extrusionOk="0" h="22287" w="2989">
                  <a:moveTo>
                    <a:pt x="0" y="1"/>
                  </a:moveTo>
                  <a:lnTo>
                    <a:pt x="0" y="21563"/>
                  </a:lnTo>
                  <a:cubicBezTo>
                    <a:pt x="0" y="22193"/>
                    <a:pt x="483" y="22287"/>
                    <a:pt x="577" y="22287"/>
                  </a:cubicBezTo>
                  <a:lnTo>
                    <a:pt x="2412" y="22287"/>
                  </a:lnTo>
                  <a:cubicBezTo>
                    <a:pt x="2506" y="22287"/>
                    <a:pt x="2989" y="22193"/>
                    <a:pt x="2989" y="21563"/>
                  </a:cubicBezTo>
                  <a:lnTo>
                    <a:pt x="2989" y="1"/>
                  </a:lnTo>
                  <a:lnTo>
                    <a:pt x="2868" y="1"/>
                  </a:lnTo>
                  <a:lnTo>
                    <a:pt x="2868" y="20947"/>
                  </a:lnTo>
                  <a:cubicBezTo>
                    <a:pt x="2868" y="21576"/>
                    <a:pt x="2761" y="21911"/>
                    <a:pt x="2613" y="21911"/>
                  </a:cubicBezTo>
                  <a:lnTo>
                    <a:pt x="376" y="21911"/>
                  </a:lnTo>
                  <a:cubicBezTo>
                    <a:pt x="242" y="21911"/>
                    <a:pt x="121" y="21576"/>
                    <a:pt x="121" y="20947"/>
                  </a:cubicBezTo>
                  <a:lnTo>
                    <a:pt x="1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3368250" y="1474350"/>
              <a:ext cx="68725" cy="453975"/>
            </a:xfrm>
            <a:custGeom>
              <a:rect b="b" l="l" r="r" t="t"/>
              <a:pathLst>
                <a:path extrusionOk="0" h="18159" w="2749">
                  <a:moveTo>
                    <a:pt x="1" y="0"/>
                  </a:moveTo>
                  <a:lnTo>
                    <a:pt x="1" y="17556"/>
                  </a:lnTo>
                  <a:cubicBezTo>
                    <a:pt x="1" y="17891"/>
                    <a:pt x="269" y="18159"/>
                    <a:pt x="604" y="18159"/>
                  </a:cubicBezTo>
                  <a:lnTo>
                    <a:pt x="2132" y="18159"/>
                  </a:lnTo>
                  <a:cubicBezTo>
                    <a:pt x="2467" y="18159"/>
                    <a:pt x="2748" y="17891"/>
                    <a:pt x="2748" y="17556"/>
                  </a:cubicBezTo>
                  <a:lnTo>
                    <a:pt x="27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3357200" y="1370150"/>
              <a:ext cx="90825" cy="17125"/>
            </a:xfrm>
            <a:custGeom>
              <a:rect b="b" l="l" r="r" t="t"/>
              <a:pathLst>
                <a:path extrusionOk="0" h="685" w="3633">
                  <a:moveTo>
                    <a:pt x="202" y="1"/>
                  </a:moveTo>
                  <a:cubicBezTo>
                    <a:pt x="94" y="1"/>
                    <a:pt x="1" y="94"/>
                    <a:pt x="1" y="202"/>
                  </a:cubicBezTo>
                  <a:lnTo>
                    <a:pt x="1" y="483"/>
                  </a:lnTo>
                  <a:cubicBezTo>
                    <a:pt x="1" y="590"/>
                    <a:pt x="94" y="684"/>
                    <a:pt x="202" y="684"/>
                  </a:cubicBezTo>
                  <a:lnTo>
                    <a:pt x="3431" y="684"/>
                  </a:lnTo>
                  <a:cubicBezTo>
                    <a:pt x="3552" y="684"/>
                    <a:pt x="3632" y="590"/>
                    <a:pt x="3632" y="483"/>
                  </a:cubicBezTo>
                  <a:lnTo>
                    <a:pt x="3632" y="202"/>
                  </a:lnTo>
                  <a:cubicBezTo>
                    <a:pt x="3632" y="94"/>
                    <a:pt x="3552" y="1"/>
                    <a:pt x="3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3374625" y="1403325"/>
              <a:ext cx="5050" cy="510250"/>
            </a:xfrm>
            <a:custGeom>
              <a:rect b="b" l="l" r="r" t="t"/>
              <a:pathLst>
                <a:path extrusionOk="0" h="20410" w="202">
                  <a:moveTo>
                    <a:pt x="1" y="0"/>
                  </a:moveTo>
                  <a:lnTo>
                    <a:pt x="1" y="20410"/>
                  </a:lnTo>
                  <a:lnTo>
                    <a:pt x="202" y="20410"/>
                  </a:lnTo>
                  <a:lnTo>
                    <a:pt x="2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3508625" y="1376175"/>
              <a:ext cx="68725" cy="552150"/>
            </a:xfrm>
            <a:custGeom>
              <a:rect b="b" l="l" r="r" t="t"/>
              <a:pathLst>
                <a:path extrusionOk="0" h="22086" w="2749">
                  <a:moveTo>
                    <a:pt x="1" y="1"/>
                  </a:moveTo>
                  <a:lnTo>
                    <a:pt x="1" y="21295"/>
                  </a:lnTo>
                  <a:cubicBezTo>
                    <a:pt x="1" y="21737"/>
                    <a:pt x="363" y="22086"/>
                    <a:pt x="792" y="22086"/>
                  </a:cubicBezTo>
                  <a:lnTo>
                    <a:pt x="1957" y="22086"/>
                  </a:lnTo>
                  <a:cubicBezTo>
                    <a:pt x="2386" y="22086"/>
                    <a:pt x="2748" y="21737"/>
                    <a:pt x="2748" y="21295"/>
                  </a:cubicBezTo>
                  <a:lnTo>
                    <a:pt x="27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3505625" y="1376175"/>
              <a:ext cx="75075" cy="557175"/>
            </a:xfrm>
            <a:custGeom>
              <a:rect b="b" l="l" r="r" t="t"/>
              <a:pathLst>
                <a:path extrusionOk="0" h="22287" w="3003">
                  <a:moveTo>
                    <a:pt x="0" y="1"/>
                  </a:moveTo>
                  <a:lnTo>
                    <a:pt x="0" y="21563"/>
                  </a:lnTo>
                  <a:cubicBezTo>
                    <a:pt x="0" y="22193"/>
                    <a:pt x="483" y="22287"/>
                    <a:pt x="577" y="22287"/>
                  </a:cubicBezTo>
                  <a:lnTo>
                    <a:pt x="2426" y="22287"/>
                  </a:lnTo>
                  <a:cubicBezTo>
                    <a:pt x="2520" y="22287"/>
                    <a:pt x="3002" y="22193"/>
                    <a:pt x="3002" y="21563"/>
                  </a:cubicBezTo>
                  <a:lnTo>
                    <a:pt x="3002" y="1"/>
                  </a:lnTo>
                  <a:lnTo>
                    <a:pt x="2868" y="1"/>
                  </a:lnTo>
                  <a:lnTo>
                    <a:pt x="2868" y="20947"/>
                  </a:lnTo>
                  <a:cubicBezTo>
                    <a:pt x="2868" y="21576"/>
                    <a:pt x="2761" y="21911"/>
                    <a:pt x="2613" y="21911"/>
                  </a:cubicBezTo>
                  <a:lnTo>
                    <a:pt x="376" y="21911"/>
                  </a:lnTo>
                  <a:cubicBezTo>
                    <a:pt x="228" y="21911"/>
                    <a:pt x="121" y="21576"/>
                    <a:pt x="121" y="20947"/>
                  </a:cubicBezTo>
                  <a:lnTo>
                    <a:pt x="1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3508625" y="1693450"/>
              <a:ext cx="68725" cy="234875"/>
            </a:xfrm>
            <a:custGeom>
              <a:rect b="b" l="l" r="r" t="t"/>
              <a:pathLst>
                <a:path extrusionOk="0" h="9395" w="2749">
                  <a:moveTo>
                    <a:pt x="1" y="1"/>
                  </a:moveTo>
                  <a:lnTo>
                    <a:pt x="1" y="8966"/>
                  </a:lnTo>
                  <a:cubicBezTo>
                    <a:pt x="1" y="9207"/>
                    <a:pt x="202" y="9395"/>
                    <a:pt x="443" y="9395"/>
                  </a:cubicBezTo>
                  <a:lnTo>
                    <a:pt x="2306" y="9395"/>
                  </a:lnTo>
                  <a:cubicBezTo>
                    <a:pt x="2547" y="9395"/>
                    <a:pt x="2748" y="9207"/>
                    <a:pt x="2748" y="8966"/>
                  </a:cubicBezTo>
                  <a:lnTo>
                    <a:pt x="27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3497575" y="1370150"/>
              <a:ext cx="90825" cy="17125"/>
            </a:xfrm>
            <a:custGeom>
              <a:rect b="b" l="l" r="r" t="t"/>
              <a:pathLst>
                <a:path extrusionOk="0" h="685" w="3633">
                  <a:moveTo>
                    <a:pt x="202" y="1"/>
                  </a:moveTo>
                  <a:cubicBezTo>
                    <a:pt x="94" y="1"/>
                    <a:pt x="1" y="94"/>
                    <a:pt x="1" y="202"/>
                  </a:cubicBezTo>
                  <a:lnTo>
                    <a:pt x="1" y="483"/>
                  </a:lnTo>
                  <a:cubicBezTo>
                    <a:pt x="1" y="590"/>
                    <a:pt x="94" y="684"/>
                    <a:pt x="202" y="684"/>
                  </a:cubicBezTo>
                  <a:lnTo>
                    <a:pt x="3431" y="684"/>
                  </a:lnTo>
                  <a:cubicBezTo>
                    <a:pt x="3552" y="684"/>
                    <a:pt x="3632" y="590"/>
                    <a:pt x="3632" y="483"/>
                  </a:cubicBezTo>
                  <a:lnTo>
                    <a:pt x="3632" y="202"/>
                  </a:lnTo>
                  <a:cubicBezTo>
                    <a:pt x="3632" y="94"/>
                    <a:pt x="3552" y="1"/>
                    <a:pt x="3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3515000" y="1403325"/>
              <a:ext cx="5050" cy="510250"/>
            </a:xfrm>
            <a:custGeom>
              <a:rect b="b" l="l" r="r" t="t"/>
              <a:pathLst>
                <a:path extrusionOk="0" h="20410" w="202">
                  <a:moveTo>
                    <a:pt x="1" y="0"/>
                  </a:moveTo>
                  <a:lnTo>
                    <a:pt x="1" y="20410"/>
                  </a:lnTo>
                  <a:lnTo>
                    <a:pt x="202" y="20410"/>
                  </a:lnTo>
                  <a:lnTo>
                    <a:pt x="2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6"/>
            <p:cNvSpPr/>
            <p:nvPr/>
          </p:nvSpPr>
          <p:spPr>
            <a:xfrm>
              <a:off x="3143800" y="1415375"/>
              <a:ext cx="517975" cy="20800"/>
            </a:xfrm>
            <a:custGeom>
              <a:rect b="b" l="l" r="r" t="t"/>
              <a:pathLst>
                <a:path extrusionOk="0" h="832" w="20719">
                  <a:moveTo>
                    <a:pt x="0" y="1"/>
                  </a:moveTo>
                  <a:lnTo>
                    <a:pt x="0" y="832"/>
                  </a:lnTo>
                  <a:lnTo>
                    <a:pt x="20718" y="832"/>
                  </a:lnTo>
                  <a:lnTo>
                    <a:pt x="207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3143800" y="1821425"/>
              <a:ext cx="517625" cy="20800"/>
            </a:xfrm>
            <a:custGeom>
              <a:rect b="b" l="l" r="r" t="t"/>
              <a:pathLst>
                <a:path extrusionOk="0" h="832" w="20705">
                  <a:moveTo>
                    <a:pt x="0" y="1"/>
                  </a:moveTo>
                  <a:lnTo>
                    <a:pt x="0" y="832"/>
                  </a:lnTo>
                  <a:lnTo>
                    <a:pt x="20705" y="832"/>
                  </a:lnTo>
                  <a:lnTo>
                    <a:pt x="207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 name="Google Shape;1431;p56"/>
          <p:cNvGrpSpPr/>
          <p:nvPr/>
        </p:nvGrpSpPr>
        <p:grpSpPr>
          <a:xfrm>
            <a:off x="2396463" y="1425578"/>
            <a:ext cx="718414" cy="1140672"/>
            <a:chOff x="3790075" y="294725"/>
            <a:chExt cx="389300" cy="618150"/>
          </a:xfrm>
        </p:grpSpPr>
        <p:sp>
          <p:nvSpPr>
            <p:cNvPr id="1432" name="Google Shape;1432;p56"/>
            <p:cNvSpPr/>
            <p:nvPr/>
          </p:nvSpPr>
          <p:spPr>
            <a:xfrm>
              <a:off x="3790075" y="299750"/>
              <a:ext cx="389300" cy="613125"/>
            </a:xfrm>
            <a:custGeom>
              <a:rect b="b" l="l" r="r" t="t"/>
              <a:pathLst>
                <a:path extrusionOk="0" h="24525" w="15572">
                  <a:moveTo>
                    <a:pt x="4556" y="1"/>
                  </a:moveTo>
                  <a:lnTo>
                    <a:pt x="5092" y="1609"/>
                  </a:lnTo>
                  <a:lnTo>
                    <a:pt x="5092" y="5053"/>
                  </a:lnTo>
                  <a:lnTo>
                    <a:pt x="228" y="22273"/>
                  </a:lnTo>
                  <a:cubicBezTo>
                    <a:pt x="0" y="23439"/>
                    <a:pt x="1072" y="24524"/>
                    <a:pt x="2493" y="24524"/>
                  </a:cubicBezTo>
                  <a:lnTo>
                    <a:pt x="13079" y="24524"/>
                  </a:lnTo>
                  <a:cubicBezTo>
                    <a:pt x="14500" y="24524"/>
                    <a:pt x="15572" y="23452"/>
                    <a:pt x="15344" y="22273"/>
                  </a:cubicBezTo>
                  <a:lnTo>
                    <a:pt x="10480" y="5053"/>
                  </a:lnTo>
                  <a:lnTo>
                    <a:pt x="10480" y="1609"/>
                  </a:lnTo>
                  <a:lnTo>
                    <a:pt x="11016" y="1"/>
                  </a:lnTo>
                  <a:lnTo>
                    <a:pt x="10614" y="1"/>
                  </a:lnTo>
                  <a:lnTo>
                    <a:pt x="10131" y="1569"/>
                  </a:lnTo>
                  <a:lnTo>
                    <a:pt x="10131" y="4919"/>
                  </a:lnTo>
                  <a:lnTo>
                    <a:pt x="14768" y="21737"/>
                  </a:lnTo>
                  <a:cubicBezTo>
                    <a:pt x="14969" y="22889"/>
                    <a:pt x="13977" y="23935"/>
                    <a:pt x="12677" y="23935"/>
                  </a:cubicBezTo>
                  <a:lnTo>
                    <a:pt x="2895" y="23935"/>
                  </a:lnTo>
                  <a:cubicBezTo>
                    <a:pt x="1595" y="23935"/>
                    <a:pt x="590" y="22889"/>
                    <a:pt x="804" y="21737"/>
                  </a:cubicBezTo>
                  <a:lnTo>
                    <a:pt x="5441" y="4919"/>
                  </a:lnTo>
                  <a:lnTo>
                    <a:pt x="5441" y="1569"/>
                  </a:lnTo>
                  <a:lnTo>
                    <a:pt x="49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3804800" y="300100"/>
              <a:ext cx="359850" cy="598025"/>
            </a:xfrm>
            <a:custGeom>
              <a:rect b="b" l="l" r="r" t="t"/>
              <a:pathLst>
                <a:path extrusionOk="0" h="23921" w="14394">
                  <a:moveTo>
                    <a:pt x="4369" y="0"/>
                  </a:moveTo>
                  <a:lnTo>
                    <a:pt x="4852" y="1568"/>
                  </a:lnTo>
                  <a:lnTo>
                    <a:pt x="4852" y="4918"/>
                  </a:lnTo>
                  <a:lnTo>
                    <a:pt x="215" y="21723"/>
                  </a:lnTo>
                  <a:cubicBezTo>
                    <a:pt x="1" y="22875"/>
                    <a:pt x="1006" y="23921"/>
                    <a:pt x="2306" y="23921"/>
                  </a:cubicBezTo>
                  <a:lnTo>
                    <a:pt x="12088" y="23921"/>
                  </a:lnTo>
                  <a:cubicBezTo>
                    <a:pt x="13388" y="23921"/>
                    <a:pt x="14393" y="22875"/>
                    <a:pt x="14179" y="21723"/>
                  </a:cubicBezTo>
                  <a:lnTo>
                    <a:pt x="9542" y="4918"/>
                  </a:lnTo>
                  <a:lnTo>
                    <a:pt x="9542" y="1568"/>
                  </a:lnTo>
                  <a:lnTo>
                    <a:pt x="10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3805425" y="666950"/>
              <a:ext cx="363250" cy="234825"/>
            </a:xfrm>
            <a:custGeom>
              <a:rect b="b" l="l" r="r" t="t"/>
              <a:pathLst>
                <a:path extrusionOk="0" h="9393" w="14530">
                  <a:moveTo>
                    <a:pt x="2133" y="0"/>
                  </a:moveTo>
                  <a:cubicBezTo>
                    <a:pt x="2133" y="0"/>
                    <a:pt x="391" y="4824"/>
                    <a:pt x="190" y="7062"/>
                  </a:cubicBezTo>
                  <a:cubicBezTo>
                    <a:pt x="1" y="9161"/>
                    <a:pt x="1706" y="9220"/>
                    <a:pt x="1901" y="9220"/>
                  </a:cubicBezTo>
                  <a:cubicBezTo>
                    <a:pt x="1913" y="9220"/>
                    <a:pt x="1919" y="9220"/>
                    <a:pt x="1919" y="9220"/>
                  </a:cubicBezTo>
                  <a:cubicBezTo>
                    <a:pt x="1919" y="9220"/>
                    <a:pt x="5689" y="9393"/>
                    <a:pt x="8802" y="9393"/>
                  </a:cubicBezTo>
                  <a:cubicBezTo>
                    <a:pt x="10359" y="9393"/>
                    <a:pt x="11751" y="9349"/>
                    <a:pt x="12425" y="9220"/>
                  </a:cubicBezTo>
                  <a:cubicBezTo>
                    <a:pt x="14529" y="8818"/>
                    <a:pt x="14154" y="7062"/>
                    <a:pt x="14154" y="7062"/>
                  </a:cubicBezTo>
                  <a:lnTo>
                    <a:pt x="122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3835975" y="345975"/>
              <a:ext cx="113575" cy="517300"/>
            </a:xfrm>
            <a:custGeom>
              <a:rect b="b" l="l" r="r" t="t"/>
              <a:pathLst>
                <a:path extrusionOk="0" fill="none" h="20692" w="4543">
                  <a:moveTo>
                    <a:pt x="4543" y="1"/>
                  </a:moveTo>
                  <a:lnTo>
                    <a:pt x="4543" y="3097"/>
                  </a:lnTo>
                  <a:lnTo>
                    <a:pt x="0" y="20692"/>
                  </a:lnTo>
                </a:path>
              </a:pathLst>
            </a:custGeom>
            <a:noFill/>
            <a:ln cap="rnd" cmpd="sng" w="204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3898275" y="294725"/>
              <a:ext cx="172900" cy="20800"/>
            </a:xfrm>
            <a:custGeom>
              <a:rect b="b" l="l" r="r" t="t"/>
              <a:pathLst>
                <a:path extrusionOk="0" h="832" w="6916">
                  <a:moveTo>
                    <a:pt x="309" y="1"/>
                  </a:moveTo>
                  <a:cubicBezTo>
                    <a:pt x="135" y="1"/>
                    <a:pt x="1" y="135"/>
                    <a:pt x="1" y="309"/>
                  </a:cubicBezTo>
                  <a:lnTo>
                    <a:pt x="1" y="523"/>
                  </a:lnTo>
                  <a:cubicBezTo>
                    <a:pt x="1" y="698"/>
                    <a:pt x="135" y="832"/>
                    <a:pt x="309" y="832"/>
                  </a:cubicBezTo>
                  <a:lnTo>
                    <a:pt x="6607" y="832"/>
                  </a:lnTo>
                  <a:cubicBezTo>
                    <a:pt x="6781" y="832"/>
                    <a:pt x="6915" y="698"/>
                    <a:pt x="6915" y="523"/>
                  </a:cubicBezTo>
                  <a:lnTo>
                    <a:pt x="6915" y="309"/>
                  </a:lnTo>
                  <a:cubicBezTo>
                    <a:pt x="6915" y="135"/>
                    <a:pt x="6781" y="1"/>
                    <a:pt x="6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0" name="Shape 1440"/>
        <p:cNvGrpSpPr/>
        <p:nvPr/>
      </p:nvGrpSpPr>
      <p:grpSpPr>
        <a:xfrm>
          <a:off x="0" y="0"/>
          <a:ext cx="0" cy="0"/>
          <a:chOff x="0" y="0"/>
          <a:chExt cx="0" cy="0"/>
        </a:xfrm>
      </p:grpSpPr>
      <p:sp>
        <p:nvSpPr>
          <p:cNvPr id="1441" name="Google Shape;1441;p57"/>
          <p:cNvSpPr txBox="1"/>
          <p:nvPr>
            <p:ph idx="1" type="body"/>
          </p:nvPr>
        </p:nvSpPr>
        <p:spPr>
          <a:xfrm>
            <a:off x="1325475" y="1183375"/>
            <a:ext cx="64932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sz="1200"/>
              <a:t>Did you like the resources on this template? Get them for free at our other websites.</a:t>
            </a:r>
            <a:endParaRPr sz="1200"/>
          </a:p>
          <a:p>
            <a:pPr indent="0" lvl="0" marL="0" rtl="0" algn="l">
              <a:lnSpc>
                <a:spcPct val="100000"/>
              </a:lnSpc>
              <a:spcBef>
                <a:spcPts val="300"/>
              </a:spcBef>
              <a:spcAft>
                <a:spcPts val="0"/>
              </a:spcAft>
              <a:buNone/>
            </a:pPr>
            <a:r>
              <a:t/>
            </a:r>
            <a:endParaRPr sz="1200"/>
          </a:p>
          <a:p>
            <a:pPr indent="0" lvl="0" marL="0" rtl="0" algn="l">
              <a:lnSpc>
                <a:spcPct val="100000"/>
              </a:lnSpc>
              <a:spcBef>
                <a:spcPts val="300"/>
              </a:spcBef>
              <a:spcAft>
                <a:spcPts val="0"/>
              </a:spcAft>
              <a:buNone/>
            </a:pPr>
            <a:r>
              <a:rPr lang="en" sz="1800">
                <a:latin typeface="Teko Light"/>
                <a:ea typeface="Teko Light"/>
                <a:cs typeface="Teko Light"/>
                <a:sym typeface="Teko Light"/>
              </a:rPr>
              <a:t>PHOTOS</a:t>
            </a:r>
            <a:endParaRPr sz="18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3"/>
              </a:rPr>
              <a:t>Female student sitting with book and smiling</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4"/>
              </a:rPr>
              <a:t>Teenage student sitting at table in classroom</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5"/>
              </a:rPr>
              <a:t>Modern microscope in laboratory</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6"/>
              </a:rPr>
              <a:t>Scientist making test in laboratory</a:t>
            </a:r>
            <a:endParaRPr sz="1200"/>
          </a:p>
          <a:p>
            <a:pPr indent="0" lvl="0" marL="0" rtl="0" algn="l">
              <a:lnSpc>
                <a:spcPct val="100000"/>
              </a:lnSpc>
              <a:spcBef>
                <a:spcPts val="1600"/>
              </a:spcBef>
              <a:spcAft>
                <a:spcPts val="0"/>
              </a:spcAft>
              <a:buNone/>
            </a:pPr>
            <a:r>
              <a:rPr lang="en" sz="1800">
                <a:latin typeface="Teko Light"/>
                <a:ea typeface="Teko Light"/>
                <a:cs typeface="Teko Light"/>
                <a:sym typeface="Teko Light"/>
              </a:rPr>
              <a:t>VECTORS</a:t>
            </a:r>
            <a:endParaRPr sz="1800">
              <a:latin typeface="Dosis SemiBold"/>
              <a:ea typeface="Dosis SemiBold"/>
              <a:cs typeface="Dosis SemiBold"/>
              <a:sym typeface="Dosis SemiBold"/>
            </a:endParaRPr>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7"/>
              </a:rPr>
              <a:t>Abstract science background</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8"/>
              </a:rPr>
              <a:t>Chemistry test tubes</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9"/>
              </a:rPr>
              <a:t>Flat chemistry background</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10"/>
              </a:rPr>
              <a:t>Flat chemistry laboratory with flasks</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11"/>
              </a:rPr>
              <a:t>Flat chemistry background</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12"/>
              </a:rPr>
              <a:t>Flat chemistry background II</a:t>
            </a:r>
            <a:endParaRPr sz="1200"/>
          </a:p>
          <a:p>
            <a:pPr indent="0" lvl="0" marL="0" rtl="0" algn="l">
              <a:lnSpc>
                <a:spcPct val="100000"/>
              </a:lnSpc>
              <a:spcBef>
                <a:spcPts val="1600"/>
              </a:spcBef>
              <a:spcAft>
                <a:spcPts val="0"/>
              </a:spcAft>
              <a:buNone/>
            </a:pPr>
            <a:r>
              <a:t/>
            </a:r>
            <a:endParaRPr sz="1200"/>
          </a:p>
          <a:p>
            <a:pPr indent="0" lvl="0" marL="0" rtl="0" algn="l">
              <a:lnSpc>
                <a:spcPct val="100000"/>
              </a:lnSpc>
              <a:spcBef>
                <a:spcPts val="1600"/>
              </a:spcBef>
              <a:spcAft>
                <a:spcPts val="1600"/>
              </a:spcAft>
              <a:buNone/>
            </a:pPr>
            <a:r>
              <a:t/>
            </a:r>
            <a:endParaRPr sz="1200"/>
          </a:p>
        </p:txBody>
      </p:sp>
      <p:sp>
        <p:nvSpPr>
          <p:cNvPr id="1442" name="Google Shape;1442;p57"/>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1"/>
          <p:cNvSpPr txBox="1"/>
          <p:nvPr>
            <p:ph idx="18"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46" name="Google Shape;146;p31"/>
          <p:cNvSpPr txBox="1"/>
          <p:nvPr>
            <p:ph type="ctrTitle"/>
          </p:nvPr>
        </p:nvSpPr>
        <p:spPr>
          <a:xfrm flipH="1">
            <a:off x="773250" y="1735721"/>
            <a:ext cx="25041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ANNOUNCEMENTS</a:t>
            </a:r>
            <a:endParaRPr/>
          </a:p>
        </p:txBody>
      </p:sp>
      <p:sp>
        <p:nvSpPr>
          <p:cNvPr id="147" name="Google Shape;147;p31"/>
          <p:cNvSpPr txBox="1"/>
          <p:nvPr>
            <p:ph idx="1" type="subTitle"/>
          </p:nvPr>
        </p:nvSpPr>
        <p:spPr>
          <a:xfrm flipH="1">
            <a:off x="773250" y="2243946"/>
            <a:ext cx="2504100" cy="74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48" name="Google Shape;148;p31"/>
          <p:cNvSpPr txBox="1"/>
          <p:nvPr>
            <p:ph idx="3" type="ctrTitle"/>
          </p:nvPr>
        </p:nvSpPr>
        <p:spPr>
          <a:xfrm flipH="1">
            <a:off x="3379651" y="1735789"/>
            <a:ext cx="23847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149" name="Google Shape;149;p31"/>
          <p:cNvSpPr txBox="1"/>
          <p:nvPr>
            <p:ph idx="4" type="subTitle"/>
          </p:nvPr>
        </p:nvSpPr>
        <p:spPr>
          <a:xfrm flipH="1">
            <a:off x="3277350" y="2243949"/>
            <a:ext cx="2589300" cy="74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0" name="Google Shape;150;p31"/>
          <p:cNvSpPr txBox="1"/>
          <p:nvPr>
            <p:ph idx="6" type="ctrTitle"/>
          </p:nvPr>
        </p:nvSpPr>
        <p:spPr>
          <a:xfrm flipH="1">
            <a:off x="5792712" y="1742097"/>
            <a:ext cx="24531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 BRIEF</a:t>
            </a:r>
            <a:endParaRPr/>
          </a:p>
        </p:txBody>
      </p:sp>
      <p:sp>
        <p:nvSpPr>
          <p:cNvPr id="151" name="Google Shape;151;p31"/>
          <p:cNvSpPr txBox="1"/>
          <p:nvPr>
            <p:ph idx="7" type="subTitle"/>
          </p:nvPr>
        </p:nvSpPr>
        <p:spPr>
          <a:xfrm flipH="1">
            <a:off x="5724613" y="2243940"/>
            <a:ext cx="2589300" cy="74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2" name="Google Shape;152;p31"/>
          <p:cNvSpPr txBox="1"/>
          <p:nvPr>
            <p:ph idx="9" type="ctrTitle"/>
          </p:nvPr>
        </p:nvSpPr>
        <p:spPr>
          <a:xfrm flipH="1">
            <a:off x="2042356" y="3407989"/>
            <a:ext cx="24531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53" name="Google Shape;153;p31"/>
          <p:cNvSpPr txBox="1"/>
          <p:nvPr>
            <p:ph idx="13" type="subTitle"/>
          </p:nvPr>
        </p:nvSpPr>
        <p:spPr>
          <a:xfrm flipH="1">
            <a:off x="2042356" y="3918766"/>
            <a:ext cx="24531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4" name="Google Shape;154;p31"/>
          <p:cNvSpPr txBox="1"/>
          <p:nvPr>
            <p:ph idx="15" type="ctrTitle"/>
          </p:nvPr>
        </p:nvSpPr>
        <p:spPr>
          <a:xfrm flipH="1">
            <a:off x="4571146" y="3407989"/>
            <a:ext cx="24531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155" name="Google Shape;155;p31"/>
          <p:cNvSpPr txBox="1"/>
          <p:nvPr>
            <p:ph idx="16" type="subTitle"/>
          </p:nvPr>
        </p:nvSpPr>
        <p:spPr>
          <a:xfrm flipH="1">
            <a:off x="4605346" y="3918766"/>
            <a:ext cx="23847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56" name="Google Shape;156;p31"/>
          <p:cNvSpPr txBox="1"/>
          <p:nvPr>
            <p:ph idx="2" type="title"/>
          </p:nvPr>
        </p:nvSpPr>
        <p:spPr>
          <a:xfrm>
            <a:off x="1760724" y="1238601"/>
            <a:ext cx="5292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57" name="Google Shape;157;p31"/>
          <p:cNvSpPr txBox="1"/>
          <p:nvPr>
            <p:ph idx="5" type="title"/>
          </p:nvPr>
        </p:nvSpPr>
        <p:spPr>
          <a:xfrm>
            <a:off x="4098299" y="1238612"/>
            <a:ext cx="947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58" name="Google Shape;158;p31"/>
          <p:cNvSpPr txBox="1"/>
          <p:nvPr>
            <p:ph idx="14" type="title"/>
          </p:nvPr>
        </p:nvSpPr>
        <p:spPr>
          <a:xfrm>
            <a:off x="2795206" y="2903084"/>
            <a:ext cx="947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59" name="Google Shape;159;p31"/>
          <p:cNvSpPr txBox="1"/>
          <p:nvPr>
            <p:ph idx="17" type="title"/>
          </p:nvPr>
        </p:nvSpPr>
        <p:spPr>
          <a:xfrm>
            <a:off x="5323996" y="2903084"/>
            <a:ext cx="947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 </a:t>
            </a:r>
            <a:endParaRPr/>
          </a:p>
        </p:txBody>
      </p:sp>
      <p:sp>
        <p:nvSpPr>
          <p:cNvPr id="160" name="Google Shape;160;p31"/>
          <p:cNvSpPr txBox="1"/>
          <p:nvPr>
            <p:ph idx="8" type="title"/>
          </p:nvPr>
        </p:nvSpPr>
        <p:spPr>
          <a:xfrm>
            <a:off x="6492612" y="1239070"/>
            <a:ext cx="1053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6" name="Shape 1446"/>
        <p:cNvGrpSpPr/>
        <p:nvPr/>
      </p:nvGrpSpPr>
      <p:grpSpPr>
        <a:xfrm>
          <a:off x="0" y="0"/>
          <a:ext cx="0" cy="0"/>
          <a:chOff x="0" y="0"/>
          <a:chExt cx="0" cy="0"/>
        </a:xfrm>
      </p:grpSpPr>
      <p:sp>
        <p:nvSpPr>
          <p:cNvPr id="1447" name="Google Shape;1447;p58"/>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448" name="Google Shape;1448;p58"/>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449" name="Google Shape;1449;p5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3" name="Shape 1453"/>
        <p:cNvGrpSpPr/>
        <p:nvPr/>
      </p:nvGrpSpPr>
      <p:grpSpPr>
        <a:xfrm>
          <a:off x="0" y="0"/>
          <a:ext cx="0" cy="0"/>
          <a:chOff x="0" y="0"/>
          <a:chExt cx="0" cy="0"/>
        </a:xfrm>
      </p:grpSpPr>
      <p:sp>
        <p:nvSpPr>
          <p:cNvPr id="1454" name="Google Shape;1454;p59"/>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455" name="Google Shape;1455;p59"/>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1456" name="Google Shape;1456;p59"/>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0" name="Shape 1460"/>
        <p:cNvGrpSpPr/>
        <p:nvPr/>
      </p:nvGrpSpPr>
      <p:grpSpPr>
        <a:xfrm>
          <a:off x="0" y="0"/>
          <a:ext cx="0" cy="0"/>
          <a:chOff x="0" y="0"/>
          <a:chExt cx="0" cy="0"/>
        </a:xfrm>
      </p:grpSpPr>
      <p:sp>
        <p:nvSpPr>
          <p:cNvPr id="1461" name="Google Shape;1461;p60"/>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462" name="Google Shape;1462;p60"/>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463" name="Google Shape;1463;p60"/>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Teko</a:t>
            </a:r>
            <a:endParaRPr b="1">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https://fonts.google.com/specimen/Teko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Hind Vadodara</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https://fonts.google.com/specimen/Hind+Vadodara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1464" name="Google Shape;1464;p60"/>
          <p:cNvGrpSpPr/>
          <p:nvPr/>
        </p:nvGrpSpPr>
        <p:grpSpPr>
          <a:xfrm>
            <a:off x="2052638" y="3498875"/>
            <a:ext cx="3976875" cy="754200"/>
            <a:chOff x="2052655" y="3498875"/>
            <a:chExt cx="3976875" cy="754200"/>
          </a:xfrm>
        </p:grpSpPr>
        <p:sp>
          <p:nvSpPr>
            <p:cNvPr id="1465" name="Google Shape;1465;p60"/>
            <p:cNvSpPr/>
            <p:nvPr/>
          </p:nvSpPr>
          <p:spPr>
            <a:xfrm>
              <a:off x="3114480" y="3498875"/>
              <a:ext cx="791400" cy="754200"/>
            </a:xfrm>
            <a:prstGeom prst="roundRect">
              <a:avLst>
                <a:gd fmla="val 16667" name="adj"/>
              </a:avLst>
            </a:prstGeom>
            <a:solidFill>
              <a:srgbClr val="6BC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0"/>
            <p:cNvSpPr/>
            <p:nvPr/>
          </p:nvSpPr>
          <p:spPr>
            <a:xfrm>
              <a:off x="4176300" y="3498875"/>
              <a:ext cx="791400" cy="754200"/>
            </a:xfrm>
            <a:prstGeom prst="roundRect">
              <a:avLst>
                <a:gd fmla="val 16667" name="adj"/>
              </a:avLst>
            </a:prstGeom>
            <a:solidFill>
              <a:srgbClr val="00388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0"/>
            <p:cNvSpPr/>
            <p:nvPr/>
          </p:nvSpPr>
          <p:spPr>
            <a:xfrm>
              <a:off x="5238120" y="3498875"/>
              <a:ext cx="791400" cy="754200"/>
            </a:xfrm>
            <a:prstGeom prst="roundRect">
              <a:avLst>
                <a:gd fmla="val 16667" name="adj"/>
              </a:avLst>
            </a:prstGeom>
            <a:solidFill>
              <a:srgbClr val="85A7F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0"/>
            <p:cNvSpPr/>
            <p:nvPr/>
          </p:nvSpPr>
          <p:spPr>
            <a:xfrm>
              <a:off x="2052655" y="3498875"/>
              <a:ext cx="791400" cy="754200"/>
            </a:xfrm>
            <a:prstGeom prst="roundRect">
              <a:avLst>
                <a:gd fmla="val 16667" name="adj"/>
              </a:avLst>
            </a:prstGeom>
            <a:solidFill>
              <a:srgbClr val="E6F0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0"/>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#6bcfff</a:t>
              </a:r>
              <a:endParaRPr sz="1000">
                <a:solidFill>
                  <a:srgbClr val="FFFFFF"/>
                </a:solidFill>
              </a:endParaRPr>
            </a:p>
          </p:txBody>
        </p:sp>
        <p:sp>
          <p:nvSpPr>
            <p:cNvPr id="1470" name="Google Shape;1470;p60"/>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#003880</a:t>
              </a:r>
              <a:endParaRPr sz="1000">
                <a:solidFill>
                  <a:srgbClr val="FFFFFF"/>
                </a:solidFill>
              </a:endParaRPr>
            </a:p>
          </p:txBody>
        </p:sp>
        <p:sp>
          <p:nvSpPr>
            <p:cNvPr id="1471" name="Google Shape;1471;p60"/>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#85a7f2</a:t>
              </a:r>
              <a:endParaRPr sz="1000">
                <a:solidFill>
                  <a:srgbClr val="FFFFFF"/>
                </a:solidFill>
              </a:endParaRPr>
            </a:p>
          </p:txBody>
        </p:sp>
        <p:sp>
          <p:nvSpPr>
            <p:cNvPr id="1472" name="Google Shape;1472;p60"/>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#e6f0ef</a:t>
              </a:r>
              <a:endParaRPr sz="1000">
                <a:solidFill>
                  <a:schemeClr val="dk1"/>
                </a:solidFill>
              </a:endParaRPr>
            </a:p>
          </p:txBody>
        </p:sp>
      </p:grpSp>
      <p:grpSp>
        <p:nvGrpSpPr>
          <p:cNvPr id="1473" name="Google Shape;1473;p60"/>
          <p:cNvGrpSpPr/>
          <p:nvPr/>
        </p:nvGrpSpPr>
        <p:grpSpPr>
          <a:xfrm>
            <a:off x="6299952" y="3498875"/>
            <a:ext cx="791411" cy="754200"/>
            <a:chOff x="5238120" y="3498875"/>
            <a:chExt cx="791411" cy="754200"/>
          </a:xfrm>
        </p:grpSpPr>
        <p:sp>
          <p:nvSpPr>
            <p:cNvPr id="1474" name="Google Shape;1474;p60"/>
            <p:cNvSpPr/>
            <p:nvPr/>
          </p:nvSpPr>
          <p:spPr>
            <a:xfrm>
              <a:off x="5238120" y="3498875"/>
              <a:ext cx="791400" cy="754200"/>
            </a:xfrm>
            <a:prstGeom prst="roundRect">
              <a:avLst>
                <a:gd fmla="val 16667" name="adj"/>
              </a:avLst>
            </a:prstGeom>
            <a:solidFill>
              <a:srgbClr val="A551E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0"/>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#a551e5</a:t>
              </a:r>
              <a:endParaRPr sz="1000">
                <a:solidFill>
                  <a:srgbClr val="FFFFFF"/>
                </a:solidFil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9" name="Shape 1479"/>
        <p:cNvGrpSpPr/>
        <p:nvPr/>
      </p:nvGrpSpPr>
      <p:grpSpPr>
        <a:xfrm>
          <a:off x="0" y="0"/>
          <a:ext cx="0" cy="0"/>
          <a:chOff x="0" y="0"/>
          <a:chExt cx="0" cy="0"/>
        </a:xfrm>
      </p:grpSpPr>
      <p:sp>
        <p:nvSpPr>
          <p:cNvPr id="1480" name="Google Shape;1480;p6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481" name="Google Shape;1481;p61"/>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482" name="Google Shape;1482;p61"/>
          <p:cNvGrpSpPr/>
          <p:nvPr/>
        </p:nvGrpSpPr>
        <p:grpSpPr>
          <a:xfrm>
            <a:off x="5082708" y="3095784"/>
            <a:ext cx="442841" cy="514271"/>
            <a:chOff x="4727025" y="1332775"/>
            <a:chExt cx="59900" cy="69625"/>
          </a:xfrm>
        </p:grpSpPr>
        <p:sp>
          <p:nvSpPr>
            <p:cNvPr id="1483" name="Google Shape;1483;p6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 name="Google Shape;1485;p61"/>
          <p:cNvGrpSpPr/>
          <p:nvPr/>
        </p:nvGrpSpPr>
        <p:grpSpPr>
          <a:xfrm>
            <a:off x="5758025" y="2343272"/>
            <a:ext cx="500909" cy="500899"/>
            <a:chOff x="4820425" y="1329900"/>
            <a:chExt cx="70175" cy="70350"/>
          </a:xfrm>
        </p:grpSpPr>
        <p:sp>
          <p:nvSpPr>
            <p:cNvPr id="1486" name="Google Shape;1486;p6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61"/>
          <p:cNvGrpSpPr/>
          <p:nvPr/>
        </p:nvGrpSpPr>
        <p:grpSpPr>
          <a:xfrm>
            <a:off x="6410648" y="2355062"/>
            <a:ext cx="538135" cy="493119"/>
            <a:chOff x="4903200" y="1331525"/>
            <a:chExt cx="73575" cy="67425"/>
          </a:xfrm>
        </p:grpSpPr>
        <p:sp>
          <p:nvSpPr>
            <p:cNvPr id="1491" name="Google Shape;1491;p6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492" name="Google Shape;1492;p6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61"/>
          <p:cNvGrpSpPr/>
          <p:nvPr/>
        </p:nvGrpSpPr>
        <p:grpSpPr>
          <a:xfrm>
            <a:off x="5670599" y="3097040"/>
            <a:ext cx="544563" cy="511895"/>
            <a:chOff x="4815575" y="1416800"/>
            <a:chExt cx="73750" cy="71400"/>
          </a:xfrm>
        </p:grpSpPr>
        <p:sp>
          <p:nvSpPr>
            <p:cNvPr id="1494" name="Google Shape;1494;p6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61"/>
          <p:cNvGrpSpPr/>
          <p:nvPr/>
        </p:nvGrpSpPr>
        <p:grpSpPr>
          <a:xfrm>
            <a:off x="6367224" y="3096746"/>
            <a:ext cx="602914" cy="512477"/>
            <a:chOff x="4902475" y="1418875"/>
            <a:chExt cx="74500" cy="63775"/>
          </a:xfrm>
        </p:grpSpPr>
        <p:sp>
          <p:nvSpPr>
            <p:cNvPr id="1498" name="Google Shape;1498;p6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 name="Google Shape;1500;p61"/>
          <p:cNvGrpSpPr/>
          <p:nvPr/>
        </p:nvGrpSpPr>
        <p:grpSpPr>
          <a:xfrm>
            <a:off x="5783096" y="3835985"/>
            <a:ext cx="515391" cy="525699"/>
            <a:chOff x="4818100" y="1507675"/>
            <a:chExt cx="71225" cy="71625"/>
          </a:xfrm>
        </p:grpSpPr>
        <p:sp>
          <p:nvSpPr>
            <p:cNvPr id="1501" name="Google Shape;1501;p6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61"/>
          <p:cNvGrpSpPr/>
          <p:nvPr/>
        </p:nvGrpSpPr>
        <p:grpSpPr>
          <a:xfrm>
            <a:off x="5121199" y="3857517"/>
            <a:ext cx="522956" cy="489869"/>
            <a:chOff x="4721450" y="1509475"/>
            <a:chExt cx="79350" cy="74325"/>
          </a:xfrm>
        </p:grpSpPr>
        <p:sp>
          <p:nvSpPr>
            <p:cNvPr id="1506" name="Google Shape;1506;p6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61"/>
          <p:cNvGrpSpPr/>
          <p:nvPr/>
        </p:nvGrpSpPr>
        <p:grpSpPr>
          <a:xfrm>
            <a:off x="6444441" y="3837269"/>
            <a:ext cx="525704" cy="535436"/>
            <a:chOff x="4906800" y="1507500"/>
            <a:chExt cx="70350" cy="71075"/>
          </a:xfrm>
        </p:grpSpPr>
        <p:sp>
          <p:nvSpPr>
            <p:cNvPr id="1511" name="Google Shape;1511;p6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61"/>
          <p:cNvGrpSpPr/>
          <p:nvPr/>
        </p:nvGrpSpPr>
        <p:grpSpPr>
          <a:xfrm>
            <a:off x="4477263" y="2343250"/>
            <a:ext cx="508054" cy="508095"/>
            <a:chOff x="3736598" y="2170606"/>
            <a:chExt cx="404889" cy="404889"/>
          </a:xfrm>
        </p:grpSpPr>
        <p:sp>
          <p:nvSpPr>
            <p:cNvPr id="1517" name="Google Shape;1517;p6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61"/>
          <p:cNvGrpSpPr/>
          <p:nvPr/>
        </p:nvGrpSpPr>
        <p:grpSpPr>
          <a:xfrm>
            <a:off x="3765303" y="2343345"/>
            <a:ext cx="575790" cy="507904"/>
            <a:chOff x="3161917" y="2170682"/>
            <a:chExt cx="458870" cy="404737"/>
          </a:xfrm>
        </p:grpSpPr>
        <p:sp>
          <p:nvSpPr>
            <p:cNvPr id="1522" name="Google Shape;1522;p6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23" name="Google Shape;1523;p6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61"/>
          <p:cNvGrpSpPr/>
          <p:nvPr/>
        </p:nvGrpSpPr>
        <p:grpSpPr>
          <a:xfrm>
            <a:off x="3792833" y="3103717"/>
            <a:ext cx="520730" cy="498567"/>
            <a:chOff x="3179914" y="2889488"/>
            <a:chExt cx="422876" cy="404911"/>
          </a:xfrm>
        </p:grpSpPr>
        <p:sp>
          <p:nvSpPr>
            <p:cNvPr id="1526" name="Google Shape;1526;p6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61"/>
          <p:cNvGrpSpPr/>
          <p:nvPr/>
        </p:nvGrpSpPr>
        <p:grpSpPr>
          <a:xfrm>
            <a:off x="4421513" y="3103677"/>
            <a:ext cx="516145" cy="498648"/>
            <a:chOff x="3729467" y="2889422"/>
            <a:chExt cx="419153" cy="404977"/>
          </a:xfrm>
        </p:grpSpPr>
        <p:sp>
          <p:nvSpPr>
            <p:cNvPr id="1533" name="Google Shape;1533;p6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0" name="Google Shape;1540;p6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 name="Google Shape;1544;p61"/>
          <p:cNvGrpSpPr/>
          <p:nvPr/>
        </p:nvGrpSpPr>
        <p:grpSpPr>
          <a:xfrm>
            <a:off x="7141841" y="2550562"/>
            <a:ext cx="166473" cy="141497"/>
            <a:chOff x="4660325" y="1866850"/>
            <a:chExt cx="68350" cy="58100"/>
          </a:xfrm>
        </p:grpSpPr>
        <p:sp>
          <p:nvSpPr>
            <p:cNvPr id="1545" name="Google Shape;1545;p6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61"/>
          <p:cNvGrpSpPr/>
          <p:nvPr/>
        </p:nvGrpSpPr>
        <p:grpSpPr>
          <a:xfrm>
            <a:off x="7451186" y="2576286"/>
            <a:ext cx="162515" cy="90049"/>
            <a:chOff x="4791775" y="1877500"/>
            <a:chExt cx="66725" cy="36975"/>
          </a:xfrm>
        </p:grpSpPr>
        <p:sp>
          <p:nvSpPr>
            <p:cNvPr id="1548" name="Google Shape;1548;p6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61"/>
          <p:cNvGrpSpPr/>
          <p:nvPr/>
        </p:nvGrpSpPr>
        <p:grpSpPr>
          <a:xfrm>
            <a:off x="7772899" y="2576286"/>
            <a:ext cx="144979" cy="90049"/>
            <a:chOff x="4923925" y="1877500"/>
            <a:chExt cx="59525" cy="36975"/>
          </a:xfrm>
        </p:grpSpPr>
        <p:sp>
          <p:nvSpPr>
            <p:cNvPr id="1551" name="Google Shape;1551;p6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61"/>
          <p:cNvGrpSpPr/>
          <p:nvPr/>
        </p:nvGrpSpPr>
        <p:grpSpPr>
          <a:xfrm>
            <a:off x="8067390" y="2558477"/>
            <a:ext cx="141447" cy="125667"/>
            <a:chOff x="5058450" y="1870100"/>
            <a:chExt cx="58075" cy="51600"/>
          </a:xfrm>
        </p:grpSpPr>
        <p:sp>
          <p:nvSpPr>
            <p:cNvPr id="1554" name="Google Shape;1554;p6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61"/>
          <p:cNvGrpSpPr/>
          <p:nvPr/>
        </p:nvGrpSpPr>
        <p:grpSpPr>
          <a:xfrm>
            <a:off x="7481905" y="2980885"/>
            <a:ext cx="101077" cy="107645"/>
            <a:chOff x="4811425" y="2065025"/>
            <a:chExt cx="41500" cy="44200"/>
          </a:xfrm>
        </p:grpSpPr>
        <p:sp>
          <p:nvSpPr>
            <p:cNvPr id="1557" name="Google Shape;1557;p6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 name="Google Shape;1559;p61"/>
          <p:cNvGrpSpPr/>
          <p:nvPr/>
        </p:nvGrpSpPr>
        <p:grpSpPr>
          <a:xfrm>
            <a:off x="7774342" y="2981098"/>
            <a:ext cx="120867" cy="107218"/>
            <a:chOff x="4929875" y="2065025"/>
            <a:chExt cx="49625" cy="44025"/>
          </a:xfrm>
        </p:grpSpPr>
        <p:sp>
          <p:nvSpPr>
            <p:cNvPr id="1560" name="Google Shape;1560;p6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61"/>
          <p:cNvGrpSpPr/>
          <p:nvPr/>
        </p:nvGrpSpPr>
        <p:grpSpPr>
          <a:xfrm>
            <a:off x="8103011" y="2984112"/>
            <a:ext cx="70206" cy="101191"/>
            <a:chOff x="5083925" y="2066350"/>
            <a:chExt cx="28825" cy="41550"/>
          </a:xfrm>
        </p:grpSpPr>
        <p:sp>
          <p:nvSpPr>
            <p:cNvPr id="1563" name="Google Shape;1563;p6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 name="Google Shape;1565;p61"/>
          <p:cNvGrpSpPr/>
          <p:nvPr/>
        </p:nvGrpSpPr>
        <p:grpSpPr>
          <a:xfrm>
            <a:off x="7134565" y="2999759"/>
            <a:ext cx="181026" cy="69896"/>
            <a:chOff x="4659775" y="2072775"/>
            <a:chExt cx="74325" cy="28700"/>
          </a:xfrm>
        </p:grpSpPr>
        <p:sp>
          <p:nvSpPr>
            <p:cNvPr id="1566" name="Google Shape;1566;p6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61"/>
          <p:cNvGrpSpPr/>
          <p:nvPr/>
        </p:nvGrpSpPr>
        <p:grpSpPr>
          <a:xfrm>
            <a:off x="8054421" y="2790324"/>
            <a:ext cx="167387" cy="89197"/>
            <a:chOff x="4662475" y="1976500"/>
            <a:chExt cx="68725" cy="36625"/>
          </a:xfrm>
        </p:grpSpPr>
        <p:sp>
          <p:nvSpPr>
            <p:cNvPr id="1570" name="Google Shape;1570;p6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61"/>
          <p:cNvGrpSpPr/>
          <p:nvPr/>
        </p:nvGrpSpPr>
        <p:grpSpPr>
          <a:xfrm>
            <a:off x="7751326" y="2793764"/>
            <a:ext cx="166899" cy="82317"/>
            <a:chOff x="4920150" y="1977875"/>
            <a:chExt cx="68525" cy="33800"/>
          </a:xfrm>
        </p:grpSpPr>
        <p:sp>
          <p:nvSpPr>
            <p:cNvPr id="1574" name="Google Shape;1574;p6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61"/>
          <p:cNvGrpSpPr/>
          <p:nvPr/>
        </p:nvGrpSpPr>
        <p:grpSpPr>
          <a:xfrm>
            <a:off x="7162483" y="3197682"/>
            <a:ext cx="125190" cy="127859"/>
            <a:chOff x="4676550" y="2160575"/>
            <a:chExt cx="51400" cy="52500"/>
          </a:xfrm>
        </p:grpSpPr>
        <p:sp>
          <p:nvSpPr>
            <p:cNvPr id="1578" name="Google Shape;1578;p6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61"/>
          <p:cNvGrpSpPr/>
          <p:nvPr/>
        </p:nvGrpSpPr>
        <p:grpSpPr>
          <a:xfrm>
            <a:off x="7459741" y="3204714"/>
            <a:ext cx="145405" cy="113794"/>
            <a:chOff x="4768325" y="2163475"/>
            <a:chExt cx="59700" cy="46725"/>
          </a:xfrm>
        </p:grpSpPr>
        <p:sp>
          <p:nvSpPr>
            <p:cNvPr id="1582" name="Google Shape;1582;p6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4" name="Google Shape;1584;p6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0" name="Google Shape;1590;p61"/>
          <p:cNvGrpSpPr/>
          <p:nvPr/>
        </p:nvGrpSpPr>
        <p:grpSpPr>
          <a:xfrm>
            <a:off x="7476059" y="3459808"/>
            <a:ext cx="112768" cy="106853"/>
            <a:chOff x="4768575" y="2253950"/>
            <a:chExt cx="46300" cy="43875"/>
          </a:xfrm>
        </p:grpSpPr>
        <p:sp>
          <p:nvSpPr>
            <p:cNvPr id="1591" name="Google Shape;1591;p6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61"/>
          <p:cNvGrpSpPr/>
          <p:nvPr/>
        </p:nvGrpSpPr>
        <p:grpSpPr>
          <a:xfrm>
            <a:off x="7775682" y="3948834"/>
            <a:ext cx="118187" cy="146246"/>
            <a:chOff x="4960900" y="2433225"/>
            <a:chExt cx="48525" cy="60050"/>
          </a:xfrm>
        </p:grpSpPr>
        <p:sp>
          <p:nvSpPr>
            <p:cNvPr id="1594" name="Google Shape;1594;p6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61"/>
          <p:cNvGrpSpPr/>
          <p:nvPr/>
        </p:nvGrpSpPr>
        <p:grpSpPr>
          <a:xfrm>
            <a:off x="7464247" y="4212895"/>
            <a:ext cx="136394" cy="143810"/>
            <a:chOff x="4854075" y="2527625"/>
            <a:chExt cx="56000" cy="59050"/>
          </a:xfrm>
        </p:grpSpPr>
        <p:sp>
          <p:nvSpPr>
            <p:cNvPr id="1597" name="Google Shape;1597;p6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9" name="Google Shape;1599;p6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2" name="Google Shape;1602;p61"/>
          <p:cNvGrpSpPr/>
          <p:nvPr/>
        </p:nvGrpSpPr>
        <p:grpSpPr>
          <a:xfrm>
            <a:off x="8088458" y="3676639"/>
            <a:ext cx="99312" cy="160797"/>
            <a:chOff x="5059700" y="2334775"/>
            <a:chExt cx="40775" cy="66025"/>
          </a:xfrm>
        </p:grpSpPr>
        <p:sp>
          <p:nvSpPr>
            <p:cNvPr id="1603" name="Google Shape;1603;p6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61"/>
          <p:cNvGrpSpPr/>
          <p:nvPr/>
        </p:nvGrpSpPr>
        <p:grpSpPr>
          <a:xfrm>
            <a:off x="8045622" y="3941771"/>
            <a:ext cx="184984" cy="160371"/>
            <a:chOff x="5037700" y="2430325"/>
            <a:chExt cx="75950" cy="65850"/>
          </a:xfrm>
        </p:grpSpPr>
        <p:sp>
          <p:nvSpPr>
            <p:cNvPr id="1613" name="Google Shape;1613;p6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61"/>
          <p:cNvGrpSpPr/>
          <p:nvPr/>
        </p:nvGrpSpPr>
        <p:grpSpPr>
          <a:xfrm>
            <a:off x="7465128" y="3708223"/>
            <a:ext cx="173014" cy="97629"/>
            <a:chOff x="4756975" y="2341800"/>
            <a:chExt cx="91975" cy="51925"/>
          </a:xfrm>
        </p:grpSpPr>
        <p:sp>
          <p:nvSpPr>
            <p:cNvPr id="1616" name="Google Shape;1616;p6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61"/>
          <p:cNvGrpSpPr/>
          <p:nvPr/>
        </p:nvGrpSpPr>
        <p:grpSpPr>
          <a:xfrm>
            <a:off x="7732065" y="4196920"/>
            <a:ext cx="212497" cy="175761"/>
            <a:chOff x="4943575" y="2516350"/>
            <a:chExt cx="98675" cy="81700"/>
          </a:xfrm>
        </p:grpSpPr>
        <p:sp>
          <p:nvSpPr>
            <p:cNvPr id="1637" name="Google Shape;1637;p6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61"/>
          <p:cNvGrpSpPr/>
          <p:nvPr/>
        </p:nvGrpSpPr>
        <p:grpSpPr>
          <a:xfrm>
            <a:off x="1990126" y="3423163"/>
            <a:ext cx="965351" cy="134611"/>
            <a:chOff x="4411970" y="2962952"/>
            <a:chExt cx="706544" cy="104212"/>
          </a:xfrm>
        </p:grpSpPr>
        <p:sp>
          <p:nvSpPr>
            <p:cNvPr id="1716" name="Google Shape;1716;p6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61"/>
          <p:cNvGrpSpPr/>
          <p:nvPr/>
        </p:nvGrpSpPr>
        <p:grpSpPr>
          <a:xfrm>
            <a:off x="1990126" y="3012077"/>
            <a:ext cx="960158" cy="289172"/>
            <a:chOff x="4411970" y="2726085"/>
            <a:chExt cx="643107" cy="193659"/>
          </a:xfrm>
        </p:grpSpPr>
        <p:sp>
          <p:nvSpPr>
            <p:cNvPr id="1721" name="Google Shape;1721;p6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 name="Google Shape;1724;p61"/>
          <p:cNvGrpSpPr/>
          <p:nvPr/>
        </p:nvGrpSpPr>
        <p:grpSpPr>
          <a:xfrm>
            <a:off x="993018" y="3278187"/>
            <a:ext cx="833173" cy="259209"/>
            <a:chOff x="4411970" y="4340222"/>
            <a:chExt cx="779467" cy="242683"/>
          </a:xfrm>
        </p:grpSpPr>
        <p:sp>
          <p:nvSpPr>
            <p:cNvPr id="1725" name="Google Shape;1725;p6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61"/>
          <p:cNvGrpSpPr/>
          <p:nvPr/>
        </p:nvGrpSpPr>
        <p:grpSpPr>
          <a:xfrm>
            <a:off x="1990126" y="2673933"/>
            <a:ext cx="965160" cy="216230"/>
            <a:chOff x="4411970" y="2468674"/>
            <a:chExt cx="747317" cy="167425"/>
          </a:xfrm>
        </p:grpSpPr>
        <p:sp>
          <p:nvSpPr>
            <p:cNvPr id="1729" name="Google Shape;1729;p6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61"/>
          <p:cNvGrpSpPr/>
          <p:nvPr/>
        </p:nvGrpSpPr>
        <p:grpSpPr>
          <a:xfrm>
            <a:off x="988873" y="2578650"/>
            <a:ext cx="810451" cy="319148"/>
            <a:chOff x="4411970" y="3686602"/>
            <a:chExt cx="797845" cy="314215"/>
          </a:xfrm>
        </p:grpSpPr>
        <p:sp>
          <p:nvSpPr>
            <p:cNvPr id="1732" name="Google Shape;1732;p6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7" name="Google Shape;1737;p61"/>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8" name="Google Shape;1738;p61"/>
          <p:cNvGrpSpPr/>
          <p:nvPr/>
        </p:nvGrpSpPr>
        <p:grpSpPr>
          <a:xfrm>
            <a:off x="988970" y="2333174"/>
            <a:ext cx="1970333" cy="208784"/>
            <a:chOff x="6336019" y="3733725"/>
            <a:chExt cx="2566206" cy="351310"/>
          </a:xfrm>
        </p:grpSpPr>
        <p:sp>
          <p:nvSpPr>
            <p:cNvPr id="1739" name="Google Shape;1739;p6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61"/>
          <p:cNvGrpSpPr/>
          <p:nvPr/>
        </p:nvGrpSpPr>
        <p:grpSpPr>
          <a:xfrm>
            <a:off x="1990126" y="3940729"/>
            <a:ext cx="946551" cy="153200"/>
            <a:chOff x="4404545" y="3301592"/>
            <a:chExt cx="782403" cy="129272"/>
          </a:xfrm>
        </p:grpSpPr>
        <p:sp>
          <p:nvSpPr>
            <p:cNvPr id="1744" name="Google Shape;1744;p6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61"/>
          <p:cNvGrpSpPr/>
          <p:nvPr/>
        </p:nvGrpSpPr>
        <p:grpSpPr>
          <a:xfrm>
            <a:off x="1990126" y="3679688"/>
            <a:ext cx="962257" cy="139127"/>
            <a:chOff x="4411970" y="3131459"/>
            <a:chExt cx="710520" cy="117397"/>
          </a:xfrm>
        </p:grpSpPr>
        <p:sp>
          <p:nvSpPr>
            <p:cNvPr id="1747" name="Google Shape;1747;p6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49" name="Google Shape;1749;p61"/>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0" name="Google Shape;1750;p61"/>
          <p:cNvGrpSpPr/>
          <p:nvPr/>
        </p:nvGrpSpPr>
        <p:grpSpPr>
          <a:xfrm>
            <a:off x="990271" y="3614482"/>
            <a:ext cx="823838" cy="458988"/>
            <a:chOff x="4411970" y="1801825"/>
            <a:chExt cx="734586" cy="409262"/>
          </a:xfrm>
        </p:grpSpPr>
        <p:sp>
          <p:nvSpPr>
            <p:cNvPr id="1751" name="Google Shape;1751;p6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61"/>
          <p:cNvGrpSpPr/>
          <p:nvPr/>
        </p:nvGrpSpPr>
        <p:grpSpPr>
          <a:xfrm>
            <a:off x="990271" y="4162908"/>
            <a:ext cx="856348" cy="212039"/>
            <a:chOff x="4411970" y="2233974"/>
            <a:chExt cx="763574" cy="189068"/>
          </a:xfrm>
        </p:grpSpPr>
        <p:sp>
          <p:nvSpPr>
            <p:cNvPr id="1754" name="Google Shape;1754;p6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 name="Google Shape;1756;p61"/>
          <p:cNvGrpSpPr/>
          <p:nvPr/>
        </p:nvGrpSpPr>
        <p:grpSpPr>
          <a:xfrm>
            <a:off x="3100467" y="2338244"/>
            <a:ext cx="511602" cy="511602"/>
            <a:chOff x="5681300" y="2527788"/>
            <a:chExt cx="805800" cy="805800"/>
          </a:xfrm>
        </p:grpSpPr>
        <p:sp>
          <p:nvSpPr>
            <p:cNvPr id="1757" name="Google Shape;1757;p6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 name="Google Shape;1759;p61"/>
          <p:cNvGrpSpPr/>
          <p:nvPr/>
        </p:nvGrpSpPr>
        <p:grpSpPr>
          <a:xfrm>
            <a:off x="3097662" y="3104827"/>
            <a:ext cx="513021" cy="512935"/>
            <a:chOff x="4049800" y="640400"/>
            <a:chExt cx="858900" cy="858900"/>
          </a:xfrm>
        </p:grpSpPr>
        <p:sp>
          <p:nvSpPr>
            <p:cNvPr id="1760" name="Google Shape;1760;p6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 name="Google Shape;1762;p61"/>
          <p:cNvGrpSpPr/>
          <p:nvPr/>
        </p:nvGrpSpPr>
        <p:grpSpPr>
          <a:xfrm>
            <a:off x="3014861" y="3756719"/>
            <a:ext cx="686489" cy="686585"/>
            <a:chOff x="5080188" y="927900"/>
            <a:chExt cx="961200" cy="961200"/>
          </a:xfrm>
        </p:grpSpPr>
        <p:sp>
          <p:nvSpPr>
            <p:cNvPr id="1763" name="Google Shape;1763;p6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 name="Google Shape;1771;p61"/>
          <p:cNvGrpSpPr/>
          <p:nvPr/>
        </p:nvGrpSpPr>
        <p:grpSpPr>
          <a:xfrm>
            <a:off x="3798012" y="3849448"/>
            <a:ext cx="510373" cy="510937"/>
            <a:chOff x="7508249" y="1522825"/>
            <a:chExt cx="1326332" cy="1322987"/>
          </a:xfrm>
        </p:grpSpPr>
        <p:sp>
          <p:nvSpPr>
            <p:cNvPr id="1772" name="Google Shape;1772;p6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61"/>
          <p:cNvGrpSpPr/>
          <p:nvPr/>
        </p:nvGrpSpPr>
        <p:grpSpPr>
          <a:xfrm>
            <a:off x="4489605" y="3850853"/>
            <a:ext cx="492652" cy="503348"/>
            <a:chOff x="6039282" y="1042577"/>
            <a:chExt cx="734315" cy="731929"/>
          </a:xfrm>
        </p:grpSpPr>
        <p:sp>
          <p:nvSpPr>
            <p:cNvPr id="1783" name="Google Shape;1783;p6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 name="Google Shape;1804;p61"/>
          <p:cNvGrpSpPr/>
          <p:nvPr/>
        </p:nvGrpSpPr>
        <p:grpSpPr>
          <a:xfrm>
            <a:off x="5130019" y="2346894"/>
            <a:ext cx="483304" cy="504902"/>
            <a:chOff x="1825800" y="1651625"/>
            <a:chExt cx="568125" cy="591775"/>
          </a:xfrm>
        </p:grpSpPr>
        <p:sp>
          <p:nvSpPr>
            <p:cNvPr id="1805" name="Google Shape;1805;p6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1" name="Google Shape;1811;p6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1"/>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1"/>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8" name="Shape 1818"/>
        <p:cNvGrpSpPr/>
        <p:nvPr/>
      </p:nvGrpSpPr>
      <p:grpSpPr>
        <a:xfrm>
          <a:off x="0" y="0"/>
          <a:ext cx="0" cy="0"/>
          <a:chOff x="0" y="0"/>
          <a:chExt cx="0" cy="0"/>
        </a:xfrm>
      </p:grpSpPr>
      <p:grpSp>
        <p:nvGrpSpPr>
          <p:cNvPr id="1819" name="Google Shape;1819;p62"/>
          <p:cNvGrpSpPr/>
          <p:nvPr/>
        </p:nvGrpSpPr>
        <p:grpSpPr>
          <a:xfrm>
            <a:off x="745571" y="1168666"/>
            <a:ext cx="2492868" cy="1379876"/>
            <a:chOff x="2654821" y="2311071"/>
            <a:chExt cx="2279715" cy="1262120"/>
          </a:xfrm>
        </p:grpSpPr>
        <p:grpSp>
          <p:nvGrpSpPr>
            <p:cNvPr id="1820" name="Google Shape;1820;p62"/>
            <p:cNvGrpSpPr/>
            <p:nvPr/>
          </p:nvGrpSpPr>
          <p:grpSpPr>
            <a:xfrm>
              <a:off x="4034269" y="2840745"/>
              <a:ext cx="40212" cy="36437"/>
              <a:chOff x="4293400" y="2574725"/>
              <a:chExt cx="84425" cy="80100"/>
            </a:xfrm>
          </p:grpSpPr>
          <p:sp>
            <p:nvSpPr>
              <p:cNvPr id="1821" name="Google Shape;1821;p6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822" name="Google Shape;1822;p6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62"/>
            <p:cNvGrpSpPr/>
            <p:nvPr/>
          </p:nvGrpSpPr>
          <p:grpSpPr>
            <a:xfrm>
              <a:off x="3894606" y="2334874"/>
              <a:ext cx="913198" cy="518984"/>
              <a:chOff x="4000175" y="1462675"/>
              <a:chExt cx="1917275" cy="1140875"/>
            </a:xfrm>
          </p:grpSpPr>
          <p:sp>
            <p:nvSpPr>
              <p:cNvPr id="1824" name="Google Shape;1824;p6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825" name="Google Shape;1825;p62"/>
              <p:cNvGrpSpPr/>
              <p:nvPr/>
            </p:nvGrpSpPr>
            <p:grpSpPr>
              <a:xfrm>
                <a:off x="4000175" y="1462675"/>
                <a:ext cx="1917275" cy="1140875"/>
                <a:chOff x="4000175" y="1462675"/>
                <a:chExt cx="1917275" cy="1140875"/>
              </a:xfrm>
            </p:grpSpPr>
            <p:sp>
              <p:nvSpPr>
                <p:cNvPr id="1826" name="Google Shape;1826;p6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827" name="Google Shape;1827;p6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31" name="Google Shape;1831;p6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2" name="Google Shape;1832;p62"/>
            <p:cNvGrpSpPr/>
            <p:nvPr/>
          </p:nvGrpSpPr>
          <p:grpSpPr>
            <a:xfrm>
              <a:off x="3875768" y="2846704"/>
              <a:ext cx="44796" cy="47366"/>
              <a:chOff x="3960625" y="2587825"/>
              <a:chExt cx="94050" cy="104125"/>
            </a:xfrm>
          </p:grpSpPr>
          <p:sp>
            <p:nvSpPr>
              <p:cNvPr id="1833" name="Google Shape;1833;p6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834" name="Google Shape;1834;p6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 name="Google Shape;1835;p62"/>
            <p:cNvGrpSpPr/>
            <p:nvPr/>
          </p:nvGrpSpPr>
          <p:grpSpPr>
            <a:xfrm>
              <a:off x="3782759" y="2807162"/>
              <a:ext cx="82686" cy="85487"/>
              <a:chOff x="3765350" y="2500900"/>
              <a:chExt cx="173600" cy="187925"/>
            </a:xfrm>
          </p:grpSpPr>
          <p:sp>
            <p:nvSpPr>
              <p:cNvPr id="1836" name="Google Shape;1836;p6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837" name="Google Shape;1837;p6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62"/>
            <p:cNvGrpSpPr/>
            <p:nvPr/>
          </p:nvGrpSpPr>
          <p:grpSpPr>
            <a:xfrm>
              <a:off x="3775674" y="2798496"/>
              <a:ext cx="40545" cy="23564"/>
              <a:chOff x="3750475" y="2481850"/>
              <a:chExt cx="85125" cy="51800"/>
            </a:xfrm>
          </p:grpSpPr>
          <p:sp>
            <p:nvSpPr>
              <p:cNvPr id="1843" name="Google Shape;1843;p6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845" name="Google Shape;1845;p62"/>
            <p:cNvGrpSpPr/>
            <p:nvPr/>
          </p:nvGrpSpPr>
          <p:grpSpPr>
            <a:xfrm>
              <a:off x="3716946" y="2776024"/>
              <a:ext cx="81971" cy="76912"/>
              <a:chOff x="3627175" y="2432450"/>
              <a:chExt cx="172100" cy="169075"/>
            </a:xfrm>
          </p:grpSpPr>
          <p:sp>
            <p:nvSpPr>
              <p:cNvPr id="1846" name="Google Shape;1846;p6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848" name="Google Shape;1848;p6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849" name="Google Shape;1849;p62"/>
            <p:cNvGrpSpPr/>
            <p:nvPr/>
          </p:nvGrpSpPr>
          <p:grpSpPr>
            <a:xfrm>
              <a:off x="3685682" y="2845624"/>
              <a:ext cx="29311" cy="45055"/>
              <a:chOff x="3561536" y="2585450"/>
              <a:chExt cx="61539" cy="99045"/>
            </a:xfrm>
          </p:grpSpPr>
          <p:sp>
            <p:nvSpPr>
              <p:cNvPr id="1850" name="Google Shape;1850;p6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52" name="Google Shape;1852;p62"/>
            <p:cNvGrpSpPr/>
            <p:nvPr/>
          </p:nvGrpSpPr>
          <p:grpSpPr>
            <a:xfrm>
              <a:off x="3849905" y="2572252"/>
              <a:ext cx="74339" cy="119559"/>
              <a:chOff x="3906325" y="1984500"/>
              <a:chExt cx="156075" cy="262825"/>
            </a:xfrm>
          </p:grpSpPr>
          <p:sp>
            <p:nvSpPr>
              <p:cNvPr id="1853" name="Google Shape;1853;p6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54" name="Google Shape;1854;p6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62"/>
            <p:cNvGrpSpPr/>
            <p:nvPr/>
          </p:nvGrpSpPr>
          <p:grpSpPr>
            <a:xfrm>
              <a:off x="2654821" y="2414345"/>
              <a:ext cx="667570" cy="558731"/>
              <a:chOff x="1397225" y="1637375"/>
              <a:chExt cx="1401575" cy="1228250"/>
            </a:xfrm>
          </p:grpSpPr>
          <p:sp>
            <p:nvSpPr>
              <p:cNvPr id="1856" name="Google Shape;1856;p6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57" name="Google Shape;1857;p62"/>
              <p:cNvGrpSpPr/>
              <p:nvPr/>
            </p:nvGrpSpPr>
            <p:grpSpPr>
              <a:xfrm>
                <a:off x="1397225" y="1637375"/>
                <a:ext cx="1398775" cy="1228250"/>
                <a:chOff x="1397225" y="1637375"/>
                <a:chExt cx="1398775" cy="1228250"/>
              </a:xfrm>
            </p:grpSpPr>
            <p:sp>
              <p:nvSpPr>
                <p:cNvPr id="1858" name="Google Shape;1858;p6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0" name="Google Shape;1860;p62"/>
            <p:cNvGrpSpPr/>
            <p:nvPr/>
          </p:nvGrpSpPr>
          <p:grpSpPr>
            <a:xfrm>
              <a:off x="3230417" y="3103734"/>
              <a:ext cx="282982" cy="280332"/>
              <a:chOff x="2605700" y="3152850"/>
              <a:chExt cx="594125" cy="616250"/>
            </a:xfrm>
          </p:grpSpPr>
          <p:sp>
            <p:nvSpPr>
              <p:cNvPr id="1861" name="Google Shape;1861;p6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62" name="Google Shape;1862;p6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863" name="Google Shape;1863;p62"/>
            <p:cNvGrpSpPr/>
            <p:nvPr/>
          </p:nvGrpSpPr>
          <p:grpSpPr>
            <a:xfrm>
              <a:off x="3265985" y="3226989"/>
              <a:ext cx="87151" cy="346202"/>
              <a:chOff x="2680375" y="3423800"/>
              <a:chExt cx="182975" cy="761050"/>
            </a:xfrm>
          </p:grpSpPr>
          <p:sp>
            <p:nvSpPr>
              <p:cNvPr id="1864" name="Google Shape;1864;p6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865" name="Google Shape;1865;p6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62"/>
            <p:cNvGrpSpPr/>
            <p:nvPr/>
          </p:nvGrpSpPr>
          <p:grpSpPr>
            <a:xfrm>
              <a:off x="3855466" y="3289811"/>
              <a:ext cx="112514" cy="94210"/>
              <a:chOff x="3918000" y="3561900"/>
              <a:chExt cx="236225" cy="207100"/>
            </a:xfrm>
          </p:grpSpPr>
          <p:sp>
            <p:nvSpPr>
              <p:cNvPr id="1867" name="Google Shape;1867;p6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868" name="Google Shape;1868;p6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9" name="Google Shape;1869;p6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872" name="Google Shape;1872;p62"/>
            <p:cNvGrpSpPr/>
            <p:nvPr/>
          </p:nvGrpSpPr>
          <p:grpSpPr>
            <a:xfrm>
              <a:off x="2905224" y="2311071"/>
              <a:ext cx="596721" cy="528992"/>
              <a:chOff x="1922950" y="1410350"/>
              <a:chExt cx="1252825" cy="1162875"/>
            </a:xfrm>
          </p:grpSpPr>
          <p:sp>
            <p:nvSpPr>
              <p:cNvPr id="1873" name="Google Shape;1873;p6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889" name="Google Shape;1889;p6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09" name="Google Shape;1909;p6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10" name="Google Shape;1910;p6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1" name="Google Shape;1911;p62"/>
            <p:cNvGrpSpPr/>
            <p:nvPr/>
          </p:nvGrpSpPr>
          <p:grpSpPr>
            <a:xfrm>
              <a:off x="3280929" y="3294542"/>
              <a:ext cx="109894" cy="272224"/>
              <a:chOff x="2711750" y="3572300"/>
              <a:chExt cx="230725" cy="598425"/>
            </a:xfrm>
          </p:grpSpPr>
          <p:sp>
            <p:nvSpPr>
              <p:cNvPr id="1912" name="Google Shape;1912;p6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4" name="Google Shape;1914;p6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5" name="Google Shape;1915;p62"/>
            <p:cNvGrpSpPr/>
            <p:nvPr/>
          </p:nvGrpSpPr>
          <p:grpSpPr>
            <a:xfrm>
              <a:off x="3790439" y="2408636"/>
              <a:ext cx="73017" cy="75684"/>
              <a:chOff x="3781475" y="1624825"/>
              <a:chExt cx="153300" cy="166375"/>
            </a:xfrm>
          </p:grpSpPr>
          <p:sp>
            <p:nvSpPr>
              <p:cNvPr id="1916" name="Google Shape;1916;p6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0" name="Google Shape;1920;p6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7" name="Google Shape;1927;p62"/>
            <p:cNvGrpSpPr/>
            <p:nvPr/>
          </p:nvGrpSpPr>
          <p:grpSpPr>
            <a:xfrm>
              <a:off x="4403342" y="3107749"/>
              <a:ext cx="316680" cy="101374"/>
              <a:chOff x="5068275" y="3161675"/>
              <a:chExt cx="664875" cy="222850"/>
            </a:xfrm>
          </p:grpSpPr>
          <p:sp>
            <p:nvSpPr>
              <p:cNvPr id="1928" name="Google Shape;1928;p6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2" name="Google Shape;1932;p6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1" name="Google Shape;1961;p62"/>
            <p:cNvGrpSpPr/>
            <p:nvPr/>
          </p:nvGrpSpPr>
          <p:grpSpPr>
            <a:xfrm>
              <a:off x="3697513" y="2707266"/>
              <a:ext cx="59549" cy="79733"/>
              <a:chOff x="3586375" y="2281300"/>
              <a:chExt cx="125025" cy="175275"/>
            </a:xfrm>
          </p:grpSpPr>
          <p:sp>
            <p:nvSpPr>
              <p:cNvPr id="1962" name="Google Shape;1962;p6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4" name="Google Shape;1964;p6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5" name="Google Shape;1965;p62"/>
            <p:cNvGrpSpPr/>
            <p:nvPr/>
          </p:nvGrpSpPr>
          <p:grpSpPr>
            <a:xfrm>
              <a:off x="4513224" y="3221724"/>
              <a:ext cx="274563" cy="280321"/>
              <a:chOff x="5298975" y="3412225"/>
              <a:chExt cx="576450" cy="616225"/>
            </a:xfrm>
          </p:grpSpPr>
          <p:sp>
            <p:nvSpPr>
              <p:cNvPr id="1966" name="Google Shape;1966;p6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67" name="Google Shape;1967;p6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62"/>
            <p:cNvGrpSpPr/>
            <p:nvPr/>
          </p:nvGrpSpPr>
          <p:grpSpPr>
            <a:xfrm>
              <a:off x="4824403" y="3421846"/>
              <a:ext cx="110132" cy="130647"/>
              <a:chOff x="5952300" y="3852150"/>
              <a:chExt cx="231225" cy="287200"/>
            </a:xfrm>
          </p:grpSpPr>
          <p:sp>
            <p:nvSpPr>
              <p:cNvPr id="1969" name="Google Shape;1969;p6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1" name="Google Shape;1971;p6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9" name="Google Shape;1979;p62"/>
            <p:cNvGrpSpPr/>
            <p:nvPr/>
          </p:nvGrpSpPr>
          <p:grpSpPr>
            <a:xfrm>
              <a:off x="4295710" y="3079670"/>
              <a:ext cx="14968" cy="27135"/>
              <a:chOff x="4842300" y="3099950"/>
              <a:chExt cx="31425" cy="59650"/>
            </a:xfrm>
          </p:grpSpPr>
          <p:sp>
            <p:nvSpPr>
              <p:cNvPr id="1980" name="Google Shape;1980;p6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4" name="Google Shape;1984;p6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2" name="Google Shape;1992;p62"/>
            <p:cNvGrpSpPr/>
            <p:nvPr/>
          </p:nvGrpSpPr>
          <p:grpSpPr>
            <a:xfrm>
              <a:off x="3831056" y="2816010"/>
              <a:ext cx="37378" cy="27612"/>
              <a:chOff x="3866750" y="2520350"/>
              <a:chExt cx="78475" cy="60700"/>
            </a:xfrm>
          </p:grpSpPr>
          <p:sp>
            <p:nvSpPr>
              <p:cNvPr id="1993" name="Google Shape;1993;p6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7" name="Google Shape;1997;p6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14" name="Google Shape;2014;p6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26" name="Google Shape;2026;p6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9" name="Google Shape;2039;p62"/>
            <p:cNvGrpSpPr/>
            <p:nvPr/>
          </p:nvGrpSpPr>
          <p:grpSpPr>
            <a:xfrm>
              <a:off x="3632736" y="3051591"/>
              <a:ext cx="63288" cy="45217"/>
              <a:chOff x="3450375" y="3038225"/>
              <a:chExt cx="132875" cy="99400"/>
            </a:xfrm>
          </p:grpSpPr>
          <p:sp>
            <p:nvSpPr>
              <p:cNvPr id="2040" name="Google Shape;2040;p6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2" name="Google Shape;2042;p6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51" name="Google Shape;2051;p6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61" name="Google Shape;2061;p6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67" name="Google Shape;2067;p6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62"/>
          <p:cNvGrpSpPr/>
          <p:nvPr/>
        </p:nvGrpSpPr>
        <p:grpSpPr>
          <a:xfrm>
            <a:off x="3554131" y="1233340"/>
            <a:ext cx="2078182" cy="1366558"/>
            <a:chOff x="235800" y="830650"/>
            <a:chExt cx="6978450" cy="4588844"/>
          </a:xfrm>
        </p:grpSpPr>
        <p:sp>
          <p:nvSpPr>
            <p:cNvPr id="2078" name="Google Shape;2078;p6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 name="Google Shape;2084;p62"/>
          <p:cNvGrpSpPr/>
          <p:nvPr/>
        </p:nvGrpSpPr>
        <p:grpSpPr>
          <a:xfrm>
            <a:off x="742628" y="3064442"/>
            <a:ext cx="2622876" cy="1333540"/>
            <a:chOff x="238125" y="1038125"/>
            <a:chExt cx="7146800" cy="3633625"/>
          </a:xfrm>
        </p:grpSpPr>
        <p:sp>
          <p:nvSpPr>
            <p:cNvPr id="2085" name="Google Shape;2085;p6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7" name="Google Shape;3657;p62"/>
          <p:cNvGrpSpPr/>
          <p:nvPr/>
        </p:nvGrpSpPr>
        <p:grpSpPr>
          <a:xfrm>
            <a:off x="5857556" y="1206552"/>
            <a:ext cx="2590840" cy="1380235"/>
            <a:chOff x="233350" y="949250"/>
            <a:chExt cx="7137300" cy="3802300"/>
          </a:xfrm>
        </p:grpSpPr>
        <p:sp>
          <p:nvSpPr>
            <p:cNvPr id="3658" name="Google Shape;3658;p6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9" name="Google Shape;3709;p62"/>
          <p:cNvGrpSpPr/>
          <p:nvPr/>
        </p:nvGrpSpPr>
        <p:grpSpPr>
          <a:xfrm>
            <a:off x="7671985" y="3251325"/>
            <a:ext cx="104231" cy="320340"/>
            <a:chOff x="7564426" y="3224343"/>
            <a:chExt cx="119985" cy="368801"/>
          </a:xfrm>
        </p:grpSpPr>
        <p:sp>
          <p:nvSpPr>
            <p:cNvPr id="3710" name="Google Shape;3710;p6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2" name="Google Shape;3712;p62"/>
          <p:cNvGrpSpPr/>
          <p:nvPr/>
        </p:nvGrpSpPr>
        <p:grpSpPr>
          <a:xfrm>
            <a:off x="7371473" y="3245427"/>
            <a:ext cx="189489" cy="332132"/>
            <a:chOff x="8370831" y="3202002"/>
            <a:chExt cx="218129" cy="382376"/>
          </a:xfrm>
        </p:grpSpPr>
        <p:sp>
          <p:nvSpPr>
            <p:cNvPr id="3713" name="Google Shape;3713;p6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5" name="Google Shape;3715;p62"/>
          <p:cNvGrpSpPr/>
          <p:nvPr/>
        </p:nvGrpSpPr>
        <p:grpSpPr>
          <a:xfrm>
            <a:off x="8094863" y="3656559"/>
            <a:ext cx="309429" cy="267000"/>
            <a:chOff x="6742064" y="3750480"/>
            <a:chExt cx="399315" cy="344560"/>
          </a:xfrm>
        </p:grpSpPr>
        <p:sp>
          <p:nvSpPr>
            <p:cNvPr id="3716" name="Google Shape;3716;p6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62"/>
          <p:cNvGrpSpPr/>
          <p:nvPr/>
        </p:nvGrpSpPr>
        <p:grpSpPr>
          <a:xfrm>
            <a:off x="7633882" y="4007606"/>
            <a:ext cx="180437" cy="281608"/>
            <a:chOff x="7248525" y="3739696"/>
            <a:chExt cx="230531" cy="359790"/>
          </a:xfrm>
        </p:grpSpPr>
        <p:sp>
          <p:nvSpPr>
            <p:cNvPr id="3719" name="Google Shape;3719;p6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1" name="Google Shape;3721;p62"/>
          <p:cNvGrpSpPr/>
          <p:nvPr/>
        </p:nvGrpSpPr>
        <p:grpSpPr>
          <a:xfrm>
            <a:off x="7879801" y="3650830"/>
            <a:ext cx="162896" cy="278710"/>
            <a:chOff x="7601242" y="3729267"/>
            <a:chExt cx="222566" cy="380803"/>
          </a:xfrm>
        </p:grpSpPr>
        <p:sp>
          <p:nvSpPr>
            <p:cNvPr id="3722" name="Google Shape;3722;p6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4" name="Google Shape;3724;p62"/>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5" name="Google Shape;3725;p62"/>
          <p:cNvGrpSpPr/>
          <p:nvPr/>
        </p:nvGrpSpPr>
        <p:grpSpPr>
          <a:xfrm>
            <a:off x="7369446" y="3651971"/>
            <a:ext cx="193543" cy="275990"/>
            <a:chOff x="8304647" y="3738687"/>
            <a:chExt cx="225076" cy="320956"/>
          </a:xfrm>
        </p:grpSpPr>
        <p:sp>
          <p:nvSpPr>
            <p:cNvPr id="3726" name="Google Shape;3726;p6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62"/>
          <p:cNvGrpSpPr/>
          <p:nvPr/>
        </p:nvGrpSpPr>
        <p:grpSpPr>
          <a:xfrm>
            <a:off x="7641939" y="3651971"/>
            <a:ext cx="178492" cy="275990"/>
            <a:chOff x="8615101" y="3738687"/>
            <a:chExt cx="207573" cy="320956"/>
          </a:xfrm>
        </p:grpSpPr>
        <p:sp>
          <p:nvSpPr>
            <p:cNvPr id="3730" name="Google Shape;3730;p6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3" name="Google Shape;3733;p62"/>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4" name="Google Shape;3734;p62"/>
          <p:cNvGrpSpPr/>
          <p:nvPr/>
        </p:nvGrpSpPr>
        <p:grpSpPr>
          <a:xfrm>
            <a:off x="6036644" y="3773459"/>
            <a:ext cx="557670" cy="511283"/>
            <a:chOff x="6015419" y="3716859"/>
            <a:chExt cx="557671" cy="511283"/>
          </a:xfrm>
        </p:grpSpPr>
        <p:sp>
          <p:nvSpPr>
            <p:cNvPr id="3735" name="Google Shape;3735;p6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6" name="Google Shape;3736;p62"/>
            <p:cNvGrpSpPr/>
            <p:nvPr/>
          </p:nvGrpSpPr>
          <p:grpSpPr>
            <a:xfrm>
              <a:off x="6036094" y="3716980"/>
              <a:ext cx="529860" cy="510468"/>
              <a:chOff x="6036094" y="3716980"/>
              <a:chExt cx="529860" cy="510468"/>
            </a:xfrm>
          </p:grpSpPr>
          <p:sp>
            <p:nvSpPr>
              <p:cNvPr id="3737" name="Google Shape;3737;p6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7" name="Google Shape;3747;p62"/>
          <p:cNvGrpSpPr/>
          <p:nvPr/>
        </p:nvGrpSpPr>
        <p:grpSpPr>
          <a:xfrm>
            <a:off x="6665529" y="3130228"/>
            <a:ext cx="576302" cy="511871"/>
            <a:chOff x="6644304" y="3073628"/>
            <a:chExt cx="576302" cy="511871"/>
          </a:xfrm>
        </p:grpSpPr>
        <p:sp>
          <p:nvSpPr>
            <p:cNvPr id="3748" name="Google Shape;3748;p6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9" name="Google Shape;3749;p62"/>
            <p:cNvGrpSpPr/>
            <p:nvPr/>
          </p:nvGrpSpPr>
          <p:grpSpPr>
            <a:xfrm>
              <a:off x="6712169" y="3085440"/>
              <a:ext cx="481622" cy="494913"/>
              <a:chOff x="6712169" y="3085440"/>
              <a:chExt cx="481622" cy="494913"/>
            </a:xfrm>
          </p:grpSpPr>
          <p:sp>
            <p:nvSpPr>
              <p:cNvPr id="3750" name="Google Shape;3750;p6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5" name="Google Shape;3755;p6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8" name="Google Shape;3758;p62"/>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9" name="Google Shape;3759;p62"/>
          <p:cNvGrpSpPr/>
          <p:nvPr/>
        </p:nvGrpSpPr>
        <p:grpSpPr>
          <a:xfrm>
            <a:off x="6673379" y="3773223"/>
            <a:ext cx="560631" cy="511352"/>
            <a:chOff x="6652154" y="3716623"/>
            <a:chExt cx="560631" cy="511352"/>
          </a:xfrm>
        </p:grpSpPr>
        <p:sp>
          <p:nvSpPr>
            <p:cNvPr id="3760" name="Google Shape;3760;p6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1" name="Google Shape;3761;p62"/>
            <p:cNvGrpSpPr/>
            <p:nvPr/>
          </p:nvGrpSpPr>
          <p:grpSpPr>
            <a:xfrm>
              <a:off x="6669657" y="3716715"/>
              <a:ext cx="466779" cy="464290"/>
              <a:chOff x="6669657" y="3716715"/>
              <a:chExt cx="466779" cy="464290"/>
            </a:xfrm>
          </p:grpSpPr>
          <p:sp>
            <p:nvSpPr>
              <p:cNvPr id="3762" name="Google Shape;3762;p6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5" name="Google Shape;3775;p62"/>
          <p:cNvGrpSpPr/>
          <p:nvPr/>
        </p:nvGrpSpPr>
        <p:grpSpPr>
          <a:xfrm>
            <a:off x="7867470" y="4054631"/>
            <a:ext cx="187557" cy="187557"/>
            <a:chOff x="8565775" y="671075"/>
            <a:chExt cx="441000" cy="441000"/>
          </a:xfrm>
        </p:grpSpPr>
        <p:sp>
          <p:nvSpPr>
            <p:cNvPr id="3776" name="Google Shape;3776;p6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8" name="Google Shape;3778;p62"/>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2"/>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0" name="Google Shape;3780;p62"/>
          <p:cNvGrpSpPr/>
          <p:nvPr/>
        </p:nvGrpSpPr>
        <p:grpSpPr>
          <a:xfrm>
            <a:off x="6021325" y="3132850"/>
            <a:ext cx="587871" cy="512373"/>
            <a:chOff x="6000100" y="3076250"/>
            <a:chExt cx="587871" cy="512373"/>
          </a:xfrm>
        </p:grpSpPr>
        <p:sp>
          <p:nvSpPr>
            <p:cNvPr id="3781" name="Google Shape;3781;p6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2" name="Google Shape;3782;p62"/>
            <p:cNvGrpSpPr/>
            <p:nvPr/>
          </p:nvGrpSpPr>
          <p:grpSpPr>
            <a:xfrm>
              <a:off x="6031360" y="3076713"/>
              <a:ext cx="539107" cy="480965"/>
              <a:chOff x="6031360" y="3076713"/>
              <a:chExt cx="539107" cy="480965"/>
            </a:xfrm>
          </p:grpSpPr>
          <p:sp>
            <p:nvSpPr>
              <p:cNvPr id="3783" name="Google Shape;3783;p6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0" name="Google Shape;3790;p62"/>
          <p:cNvGrpSpPr/>
          <p:nvPr/>
        </p:nvGrpSpPr>
        <p:grpSpPr>
          <a:xfrm>
            <a:off x="3597785" y="3065882"/>
            <a:ext cx="2241344" cy="1330656"/>
            <a:chOff x="3597785" y="3065882"/>
            <a:chExt cx="2241344" cy="1330656"/>
          </a:xfrm>
        </p:grpSpPr>
        <p:grpSp>
          <p:nvGrpSpPr>
            <p:cNvPr id="3791" name="Google Shape;3791;p62"/>
            <p:cNvGrpSpPr/>
            <p:nvPr/>
          </p:nvGrpSpPr>
          <p:grpSpPr>
            <a:xfrm>
              <a:off x="5296908" y="3937355"/>
              <a:ext cx="143198" cy="32380"/>
              <a:chOff x="5296908" y="3937355"/>
              <a:chExt cx="143198" cy="32380"/>
            </a:xfrm>
          </p:grpSpPr>
          <p:sp>
            <p:nvSpPr>
              <p:cNvPr id="3792" name="Google Shape;3792;p62"/>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3" name="Google Shape;3793;p62"/>
              <p:cNvGrpSpPr/>
              <p:nvPr/>
            </p:nvGrpSpPr>
            <p:grpSpPr>
              <a:xfrm>
                <a:off x="5402331" y="3937355"/>
                <a:ext cx="37776" cy="32380"/>
                <a:chOff x="5402331" y="3937355"/>
                <a:chExt cx="37776" cy="32380"/>
              </a:xfrm>
            </p:grpSpPr>
            <p:sp>
              <p:nvSpPr>
                <p:cNvPr id="3794" name="Google Shape;3794;p62"/>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2"/>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62"/>
              <p:cNvGrpSpPr/>
              <p:nvPr/>
            </p:nvGrpSpPr>
            <p:grpSpPr>
              <a:xfrm>
                <a:off x="5296908" y="3937355"/>
                <a:ext cx="37783" cy="32380"/>
                <a:chOff x="5296908" y="3937355"/>
                <a:chExt cx="37783" cy="32380"/>
              </a:xfrm>
            </p:grpSpPr>
            <p:sp>
              <p:nvSpPr>
                <p:cNvPr id="3797" name="Google Shape;3797;p62"/>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2"/>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9" name="Google Shape;3799;p62"/>
            <p:cNvGrpSpPr/>
            <p:nvPr/>
          </p:nvGrpSpPr>
          <p:grpSpPr>
            <a:xfrm>
              <a:off x="4724163" y="3119631"/>
              <a:ext cx="120838" cy="84218"/>
              <a:chOff x="4724163" y="3119631"/>
              <a:chExt cx="120838" cy="84218"/>
            </a:xfrm>
          </p:grpSpPr>
          <p:grpSp>
            <p:nvGrpSpPr>
              <p:cNvPr id="3800" name="Google Shape;3800;p62"/>
              <p:cNvGrpSpPr/>
              <p:nvPr/>
            </p:nvGrpSpPr>
            <p:grpSpPr>
              <a:xfrm>
                <a:off x="4746712" y="3132773"/>
                <a:ext cx="86869" cy="56424"/>
                <a:chOff x="4746712" y="3132773"/>
                <a:chExt cx="86869" cy="56424"/>
              </a:xfrm>
            </p:grpSpPr>
            <p:sp>
              <p:nvSpPr>
                <p:cNvPr id="3801" name="Google Shape;3801;p62"/>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2"/>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3" name="Google Shape;3803;p62"/>
              <p:cNvGrpSpPr/>
              <p:nvPr/>
            </p:nvGrpSpPr>
            <p:grpSpPr>
              <a:xfrm>
                <a:off x="4773634" y="3143336"/>
                <a:ext cx="37776" cy="32451"/>
                <a:chOff x="4773634" y="3143336"/>
                <a:chExt cx="37776" cy="32451"/>
              </a:xfrm>
            </p:grpSpPr>
            <p:sp>
              <p:nvSpPr>
                <p:cNvPr id="3804" name="Google Shape;3804;p62"/>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2"/>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62"/>
              <p:cNvGrpSpPr/>
              <p:nvPr/>
            </p:nvGrpSpPr>
            <p:grpSpPr>
              <a:xfrm>
                <a:off x="4724163" y="3131248"/>
                <a:ext cx="37776" cy="32459"/>
                <a:chOff x="4724163" y="3131248"/>
                <a:chExt cx="37776" cy="32459"/>
              </a:xfrm>
            </p:grpSpPr>
            <p:sp>
              <p:nvSpPr>
                <p:cNvPr id="3807" name="Google Shape;3807;p62"/>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2"/>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62"/>
              <p:cNvGrpSpPr/>
              <p:nvPr/>
            </p:nvGrpSpPr>
            <p:grpSpPr>
              <a:xfrm>
                <a:off x="4755081" y="3176054"/>
                <a:ext cx="32357" cy="27795"/>
                <a:chOff x="4755081" y="3176054"/>
                <a:chExt cx="32357" cy="27795"/>
              </a:xfrm>
            </p:grpSpPr>
            <p:sp>
              <p:nvSpPr>
                <p:cNvPr id="3810" name="Google Shape;3810;p62"/>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2"/>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2" name="Google Shape;3812;p62"/>
              <p:cNvGrpSpPr/>
              <p:nvPr/>
            </p:nvGrpSpPr>
            <p:grpSpPr>
              <a:xfrm>
                <a:off x="4812550" y="3119631"/>
                <a:ext cx="32451" cy="27803"/>
                <a:chOff x="4812550" y="3119631"/>
                <a:chExt cx="32451" cy="27803"/>
              </a:xfrm>
            </p:grpSpPr>
            <p:sp>
              <p:nvSpPr>
                <p:cNvPr id="3813" name="Google Shape;3813;p62"/>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2"/>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5" name="Google Shape;3815;p62"/>
            <p:cNvGrpSpPr/>
            <p:nvPr/>
          </p:nvGrpSpPr>
          <p:grpSpPr>
            <a:xfrm>
              <a:off x="5382826" y="4027197"/>
              <a:ext cx="268967" cy="250422"/>
              <a:chOff x="5382826" y="4027197"/>
              <a:chExt cx="268967" cy="250422"/>
            </a:xfrm>
          </p:grpSpPr>
          <p:grpSp>
            <p:nvGrpSpPr>
              <p:cNvPr id="3816" name="Google Shape;3816;p62"/>
              <p:cNvGrpSpPr/>
              <p:nvPr/>
            </p:nvGrpSpPr>
            <p:grpSpPr>
              <a:xfrm>
                <a:off x="5405280" y="4042510"/>
                <a:ext cx="237570" cy="218647"/>
                <a:chOff x="5405280" y="4042510"/>
                <a:chExt cx="237570" cy="218647"/>
              </a:xfrm>
            </p:grpSpPr>
            <p:sp>
              <p:nvSpPr>
                <p:cNvPr id="3817" name="Google Shape;3817;p62"/>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2"/>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2"/>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2"/>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2"/>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2"/>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62"/>
              <p:cNvGrpSpPr/>
              <p:nvPr/>
            </p:nvGrpSpPr>
            <p:grpSpPr>
              <a:xfrm>
                <a:off x="5382826" y="4125549"/>
                <a:ext cx="37776" cy="32380"/>
                <a:chOff x="5382826" y="4125549"/>
                <a:chExt cx="37776" cy="32380"/>
              </a:xfrm>
            </p:grpSpPr>
            <p:sp>
              <p:nvSpPr>
                <p:cNvPr id="3824" name="Google Shape;3824;p62"/>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2"/>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62"/>
              <p:cNvGrpSpPr/>
              <p:nvPr/>
            </p:nvGrpSpPr>
            <p:grpSpPr>
              <a:xfrm>
                <a:off x="5475680" y="4195587"/>
                <a:ext cx="37783" cy="32364"/>
                <a:chOff x="5475680" y="4195587"/>
                <a:chExt cx="37783" cy="32364"/>
              </a:xfrm>
            </p:grpSpPr>
            <p:sp>
              <p:nvSpPr>
                <p:cNvPr id="3827" name="Google Shape;3827;p62"/>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2"/>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62"/>
              <p:cNvGrpSpPr/>
              <p:nvPr/>
            </p:nvGrpSpPr>
            <p:grpSpPr>
              <a:xfrm>
                <a:off x="5532575" y="4027197"/>
                <a:ext cx="33308" cy="32262"/>
                <a:chOff x="5532575" y="4027197"/>
                <a:chExt cx="33308" cy="32262"/>
              </a:xfrm>
            </p:grpSpPr>
            <p:sp>
              <p:nvSpPr>
                <p:cNvPr id="3830" name="Google Shape;3830;p62"/>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2"/>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62"/>
              <p:cNvGrpSpPr/>
              <p:nvPr/>
            </p:nvGrpSpPr>
            <p:grpSpPr>
              <a:xfrm>
                <a:off x="5590706" y="4245348"/>
                <a:ext cx="33497" cy="32270"/>
                <a:chOff x="5590706" y="4245348"/>
                <a:chExt cx="33497" cy="32270"/>
              </a:xfrm>
            </p:grpSpPr>
            <p:sp>
              <p:nvSpPr>
                <p:cNvPr id="3833" name="Google Shape;3833;p62"/>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2"/>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62"/>
              <p:cNvGrpSpPr/>
              <p:nvPr/>
            </p:nvGrpSpPr>
            <p:grpSpPr>
              <a:xfrm>
                <a:off x="5618681" y="4109677"/>
                <a:ext cx="33112" cy="32357"/>
                <a:chOff x="5618681" y="4109677"/>
                <a:chExt cx="33112" cy="32357"/>
              </a:xfrm>
            </p:grpSpPr>
            <p:sp>
              <p:nvSpPr>
                <p:cNvPr id="3836" name="Google Shape;3836;p62"/>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2"/>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62"/>
              <p:cNvGrpSpPr/>
              <p:nvPr/>
            </p:nvGrpSpPr>
            <p:grpSpPr>
              <a:xfrm>
                <a:off x="5479298" y="4128262"/>
                <a:ext cx="31405" cy="26906"/>
                <a:chOff x="5479298" y="4128262"/>
                <a:chExt cx="31405" cy="26906"/>
              </a:xfrm>
            </p:grpSpPr>
            <p:sp>
              <p:nvSpPr>
                <p:cNvPr id="3839" name="Google Shape;3839;p62"/>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2"/>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62"/>
              <p:cNvGrpSpPr/>
              <p:nvPr/>
            </p:nvGrpSpPr>
            <p:grpSpPr>
              <a:xfrm>
                <a:off x="5582903" y="4180116"/>
                <a:ext cx="31499" cy="26898"/>
                <a:chOff x="5582903" y="4180116"/>
                <a:chExt cx="31499" cy="26898"/>
              </a:xfrm>
            </p:grpSpPr>
            <p:sp>
              <p:nvSpPr>
                <p:cNvPr id="3842" name="Google Shape;3842;p62"/>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2"/>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44" name="Google Shape;3844;p62"/>
            <p:cNvGrpSpPr/>
            <p:nvPr/>
          </p:nvGrpSpPr>
          <p:grpSpPr>
            <a:xfrm>
              <a:off x="3977681" y="3230323"/>
              <a:ext cx="94584" cy="84085"/>
              <a:chOff x="3977681" y="3230323"/>
              <a:chExt cx="94584" cy="84085"/>
            </a:xfrm>
          </p:grpSpPr>
          <p:grpSp>
            <p:nvGrpSpPr>
              <p:cNvPr id="3845" name="Google Shape;3845;p62"/>
              <p:cNvGrpSpPr/>
              <p:nvPr/>
            </p:nvGrpSpPr>
            <p:grpSpPr>
              <a:xfrm>
                <a:off x="4000135" y="3243041"/>
                <a:ext cx="59570" cy="57186"/>
                <a:chOff x="4000135" y="3243041"/>
                <a:chExt cx="59570" cy="57186"/>
              </a:xfrm>
            </p:grpSpPr>
            <p:sp>
              <p:nvSpPr>
                <p:cNvPr id="3846" name="Google Shape;3846;p62"/>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2"/>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2"/>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62"/>
              <p:cNvGrpSpPr/>
              <p:nvPr/>
            </p:nvGrpSpPr>
            <p:grpSpPr>
              <a:xfrm>
                <a:off x="3977681" y="3245872"/>
                <a:ext cx="37783" cy="32380"/>
                <a:chOff x="3977681" y="3245872"/>
                <a:chExt cx="37783" cy="32380"/>
              </a:xfrm>
            </p:grpSpPr>
            <p:sp>
              <p:nvSpPr>
                <p:cNvPr id="3850" name="Google Shape;3850;p62"/>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2"/>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62"/>
              <p:cNvGrpSpPr/>
              <p:nvPr/>
            </p:nvGrpSpPr>
            <p:grpSpPr>
              <a:xfrm>
                <a:off x="4040860" y="3262672"/>
                <a:ext cx="31405" cy="27001"/>
                <a:chOff x="4040860" y="3262672"/>
                <a:chExt cx="31405" cy="27001"/>
              </a:xfrm>
            </p:grpSpPr>
            <p:sp>
              <p:nvSpPr>
                <p:cNvPr id="3853" name="Google Shape;3853;p62"/>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2"/>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62"/>
              <p:cNvGrpSpPr/>
              <p:nvPr/>
            </p:nvGrpSpPr>
            <p:grpSpPr>
              <a:xfrm>
                <a:off x="4021072" y="3230323"/>
                <a:ext cx="31397" cy="26906"/>
                <a:chOff x="4021072" y="3230323"/>
                <a:chExt cx="31397" cy="26906"/>
              </a:xfrm>
            </p:grpSpPr>
            <p:sp>
              <p:nvSpPr>
                <p:cNvPr id="3856" name="Google Shape;3856;p62"/>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2"/>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62"/>
              <p:cNvGrpSpPr/>
              <p:nvPr/>
            </p:nvGrpSpPr>
            <p:grpSpPr>
              <a:xfrm>
                <a:off x="4001472" y="3287462"/>
                <a:ext cx="31499" cy="26945"/>
                <a:chOff x="4001472" y="3287462"/>
                <a:chExt cx="31499" cy="26945"/>
              </a:xfrm>
            </p:grpSpPr>
            <p:sp>
              <p:nvSpPr>
                <p:cNvPr id="3859" name="Google Shape;3859;p62"/>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2"/>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1" name="Google Shape;3861;p62"/>
            <p:cNvGrpSpPr/>
            <p:nvPr/>
          </p:nvGrpSpPr>
          <p:grpSpPr>
            <a:xfrm>
              <a:off x="4084715" y="3258865"/>
              <a:ext cx="184961" cy="137268"/>
              <a:chOff x="4084715" y="3258865"/>
              <a:chExt cx="184961" cy="137268"/>
            </a:xfrm>
          </p:grpSpPr>
          <p:grpSp>
            <p:nvGrpSpPr>
              <p:cNvPr id="3862" name="Google Shape;3862;p62"/>
              <p:cNvGrpSpPr/>
              <p:nvPr/>
            </p:nvGrpSpPr>
            <p:grpSpPr>
              <a:xfrm>
                <a:off x="4107453" y="3271583"/>
                <a:ext cx="153470" cy="110275"/>
                <a:chOff x="4107453" y="3271583"/>
                <a:chExt cx="153470" cy="110275"/>
              </a:xfrm>
            </p:grpSpPr>
            <p:sp>
              <p:nvSpPr>
                <p:cNvPr id="3863" name="Google Shape;3863;p62"/>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2"/>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2"/>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2"/>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62"/>
              <p:cNvGrpSpPr/>
              <p:nvPr/>
            </p:nvGrpSpPr>
            <p:grpSpPr>
              <a:xfrm>
                <a:off x="4136947" y="3258865"/>
                <a:ext cx="31499" cy="27001"/>
                <a:chOff x="4136947" y="3258865"/>
                <a:chExt cx="31499" cy="27001"/>
              </a:xfrm>
            </p:grpSpPr>
            <p:sp>
              <p:nvSpPr>
                <p:cNvPr id="3868" name="Google Shape;3868;p62"/>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2"/>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62"/>
              <p:cNvGrpSpPr/>
              <p:nvPr/>
            </p:nvGrpSpPr>
            <p:grpSpPr>
              <a:xfrm>
                <a:off x="4084715" y="3266478"/>
                <a:ext cx="31468" cy="26898"/>
                <a:chOff x="4084715" y="3266478"/>
                <a:chExt cx="31468" cy="26898"/>
              </a:xfrm>
            </p:grpSpPr>
            <p:sp>
              <p:nvSpPr>
                <p:cNvPr id="3871" name="Google Shape;3871;p62"/>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2"/>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3" name="Google Shape;3873;p62"/>
              <p:cNvGrpSpPr/>
              <p:nvPr/>
            </p:nvGrpSpPr>
            <p:grpSpPr>
              <a:xfrm>
                <a:off x="4159213" y="3279849"/>
                <a:ext cx="31405" cy="26945"/>
                <a:chOff x="4159213" y="3279849"/>
                <a:chExt cx="31405" cy="26945"/>
              </a:xfrm>
            </p:grpSpPr>
            <p:sp>
              <p:nvSpPr>
                <p:cNvPr id="3874" name="Google Shape;3874;p62"/>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2"/>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62"/>
              <p:cNvGrpSpPr/>
              <p:nvPr/>
            </p:nvGrpSpPr>
            <p:grpSpPr>
              <a:xfrm>
                <a:off x="4201550" y="3266502"/>
                <a:ext cx="31405" cy="26883"/>
                <a:chOff x="4201550" y="3266502"/>
                <a:chExt cx="31405" cy="26883"/>
              </a:xfrm>
            </p:grpSpPr>
            <p:sp>
              <p:nvSpPr>
                <p:cNvPr id="3877" name="Google Shape;3877;p62"/>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2"/>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62"/>
              <p:cNvGrpSpPr/>
              <p:nvPr/>
            </p:nvGrpSpPr>
            <p:grpSpPr>
              <a:xfrm>
                <a:off x="4201550" y="3338278"/>
                <a:ext cx="31405" cy="26930"/>
                <a:chOff x="4201550" y="3338278"/>
                <a:chExt cx="31405" cy="26930"/>
              </a:xfrm>
            </p:grpSpPr>
            <p:sp>
              <p:nvSpPr>
                <p:cNvPr id="3880" name="Google Shape;3880;p62"/>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2"/>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62"/>
              <p:cNvGrpSpPr/>
              <p:nvPr/>
            </p:nvGrpSpPr>
            <p:grpSpPr>
              <a:xfrm>
                <a:off x="4238272" y="3369132"/>
                <a:ext cx="31405" cy="27001"/>
                <a:chOff x="4238272" y="3369132"/>
                <a:chExt cx="31405" cy="27001"/>
              </a:xfrm>
            </p:grpSpPr>
            <p:sp>
              <p:nvSpPr>
                <p:cNvPr id="3883" name="Google Shape;3883;p62"/>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2"/>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5" name="Google Shape;3885;p62"/>
            <p:cNvGrpSpPr/>
            <p:nvPr/>
          </p:nvGrpSpPr>
          <p:grpSpPr>
            <a:xfrm>
              <a:off x="4068639" y="3200169"/>
              <a:ext cx="77643" cy="37272"/>
              <a:chOff x="4068639" y="3200169"/>
              <a:chExt cx="77643" cy="37272"/>
            </a:xfrm>
          </p:grpSpPr>
          <p:sp>
            <p:nvSpPr>
              <p:cNvPr id="3886" name="Google Shape;3886;p62"/>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7" name="Google Shape;3887;p62"/>
              <p:cNvGrpSpPr/>
              <p:nvPr/>
            </p:nvGrpSpPr>
            <p:grpSpPr>
              <a:xfrm>
                <a:off x="4114878" y="3200169"/>
                <a:ext cx="31405" cy="26993"/>
                <a:chOff x="4114878" y="3200169"/>
                <a:chExt cx="31405" cy="26993"/>
              </a:xfrm>
            </p:grpSpPr>
            <p:sp>
              <p:nvSpPr>
                <p:cNvPr id="3888" name="Google Shape;3888;p62"/>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2"/>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62"/>
              <p:cNvGrpSpPr/>
              <p:nvPr/>
            </p:nvGrpSpPr>
            <p:grpSpPr>
              <a:xfrm>
                <a:off x="4068639" y="3210535"/>
                <a:ext cx="31499" cy="26906"/>
                <a:chOff x="4068639" y="3210535"/>
                <a:chExt cx="31499" cy="26906"/>
              </a:xfrm>
            </p:grpSpPr>
            <p:sp>
              <p:nvSpPr>
                <p:cNvPr id="3891" name="Google Shape;3891;p62"/>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2"/>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3" name="Google Shape;3893;p62"/>
            <p:cNvGrpSpPr/>
            <p:nvPr/>
          </p:nvGrpSpPr>
          <p:grpSpPr>
            <a:xfrm>
              <a:off x="3869702" y="3066935"/>
              <a:ext cx="382664" cy="190294"/>
              <a:chOff x="3869702" y="3066935"/>
              <a:chExt cx="382664" cy="190294"/>
            </a:xfrm>
          </p:grpSpPr>
          <p:grpSp>
            <p:nvGrpSpPr>
              <p:cNvPr id="3894" name="Google Shape;3894;p62"/>
              <p:cNvGrpSpPr/>
              <p:nvPr/>
            </p:nvGrpSpPr>
            <p:grpSpPr>
              <a:xfrm>
                <a:off x="3888633" y="3082351"/>
                <a:ext cx="351172" cy="160698"/>
                <a:chOff x="3888633" y="3082351"/>
                <a:chExt cx="351172" cy="160698"/>
              </a:xfrm>
            </p:grpSpPr>
            <p:sp>
              <p:nvSpPr>
                <p:cNvPr id="3895" name="Google Shape;3895;p62"/>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2"/>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2"/>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2"/>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2"/>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2"/>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1" name="Google Shape;3901;p62"/>
              <p:cNvGrpSpPr/>
              <p:nvPr/>
            </p:nvGrpSpPr>
            <p:grpSpPr>
              <a:xfrm>
                <a:off x="4143703" y="3066935"/>
                <a:ext cx="37783" cy="32357"/>
                <a:chOff x="4143703" y="3066935"/>
                <a:chExt cx="37783" cy="32357"/>
              </a:xfrm>
            </p:grpSpPr>
            <p:sp>
              <p:nvSpPr>
                <p:cNvPr id="3902" name="Google Shape;3902;p62"/>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2"/>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62"/>
              <p:cNvGrpSpPr/>
              <p:nvPr/>
            </p:nvGrpSpPr>
            <p:grpSpPr>
              <a:xfrm>
                <a:off x="4044565" y="3103563"/>
                <a:ext cx="37783" cy="32451"/>
                <a:chOff x="4044565" y="3103563"/>
                <a:chExt cx="37783" cy="32451"/>
              </a:xfrm>
            </p:grpSpPr>
            <p:sp>
              <p:nvSpPr>
                <p:cNvPr id="3905" name="Google Shape;3905;p62"/>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2"/>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62"/>
              <p:cNvGrpSpPr/>
              <p:nvPr/>
            </p:nvGrpSpPr>
            <p:grpSpPr>
              <a:xfrm>
                <a:off x="4017454" y="3188237"/>
                <a:ext cx="37776" cy="32357"/>
                <a:chOff x="4017454" y="3188237"/>
                <a:chExt cx="37776" cy="32357"/>
              </a:xfrm>
            </p:grpSpPr>
            <p:sp>
              <p:nvSpPr>
                <p:cNvPr id="3908" name="Google Shape;3908;p62"/>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2"/>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62"/>
              <p:cNvGrpSpPr/>
              <p:nvPr/>
            </p:nvGrpSpPr>
            <p:grpSpPr>
              <a:xfrm>
                <a:off x="3921548" y="3157509"/>
                <a:ext cx="37783" cy="32357"/>
                <a:chOff x="3921548" y="3157509"/>
                <a:chExt cx="37783" cy="32357"/>
              </a:xfrm>
            </p:grpSpPr>
            <p:sp>
              <p:nvSpPr>
                <p:cNvPr id="3911" name="Google Shape;3911;p62"/>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2"/>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3" name="Google Shape;3913;p62"/>
              <p:cNvGrpSpPr/>
              <p:nvPr/>
            </p:nvGrpSpPr>
            <p:grpSpPr>
              <a:xfrm>
                <a:off x="3939056" y="3211620"/>
                <a:ext cx="37783" cy="32380"/>
                <a:chOff x="3939056" y="3211620"/>
                <a:chExt cx="37783" cy="32380"/>
              </a:xfrm>
            </p:grpSpPr>
            <p:sp>
              <p:nvSpPr>
                <p:cNvPr id="3914" name="Google Shape;3914;p62"/>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2"/>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62"/>
              <p:cNvGrpSpPr/>
              <p:nvPr/>
            </p:nvGrpSpPr>
            <p:grpSpPr>
              <a:xfrm>
                <a:off x="4176240" y="3136965"/>
                <a:ext cx="31405" cy="26930"/>
                <a:chOff x="4176240" y="3136965"/>
                <a:chExt cx="31405" cy="26930"/>
              </a:xfrm>
            </p:grpSpPr>
            <p:sp>
              <p:nvSpPr>
                <p:cNvPr id="3917" name="Google Shape;3917;p62"/>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2"/>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62"/>
              <p:cNvGrpSpPr/>
              <p:nvPr/>
            </p:nvGrpSpPr>
            <p:grpSpPr>
              <a:xfrm>
                <a:off x="4133148" y="3152593"/>
                <a:ext cx="31499" cy="27001"/>
                <a:chOff x="4133148" y="3152593"/>
                <a:chExt cx="31499" cy="27001"/>
              </a:xfrm>
            </p:grpSpPr>
            <p:sp>
              <p:nvSpPr>
                <p:cNvPr id="3920" name="Google Shape;3920;p62"/>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2"/>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2" name="Google Shape;3922;p62"/>
              <p:cNvGrpSpPr/>
              <p:nvPr/>
            </p:nvGrpSpPr>
            <p:grpSpPr>
              <a:xfrm>
                <a:off x="4220866" y="3073534"/>
                <a:ext cx="31499" cy="26898"/>
                <a:chOff x="4220866" y="3073534"/>
                <a:chExt cx="31499" cy="26898"/>
              </a:xfrm>
            </p:grpSpPr>
            <p:sp>
              <p:nvSpPr>
                <p:cNvPr id="3923" name="Google Shape;3923;p62"/>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2"/>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5" name="Google Shape;3925;p62"/>
              <p:cNvGrpSpPr/>
              <p:nvPr/>
            </p:nvGrpSpPr>
            <p:grpSpPr>
              <a:xfrm>
                <a:off x="3869702" y="3230323"/>
                <a:ext cx="31499" cy="26906"/>
                <a:chOff x="3869702" y="3230323"/>
                <a:chExt cx="31499" cy="26906"/>
              </a:xfrm>
            </p:grpSpPr>
            <p:sp>
              <p:nvSpPr>
                <p:cNvPr id="3926" name="Google Shape;3926;p62"/>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2"/>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8" name="Google Shape;3928;p62"/>
            <p:cNvGrpSpPr/>
            <p:nvPr/>
          </p:nvGrpSpPr>
          <p:grpSpPr>
            <a:xfrm>
              <a:off x="4271383" y="3065882"/>
              <a:ext cx="304556" cy="341663"/>
              <a:chOff x="4271383" y="3065882"/>
              <a:chExt cx="304556" cy="341663"/>
            </a:xfrm>
          </p:grpSpPr>
          <p:grpSp>
            <p:nvGrpSpPr>
              <p:cNvPr id="3929" name="Google Shape;3929;p62"/>
              <p:cNvGrpSpPr/>
              <p:nvPr/>
            </p:nvGrpSpPr>
            <p:grpSpPr>
              <a:xfrm>
                <a:off x="4293838" y="3078639"/>
                <a:ext cx="269353" cy="311973"/>
                <a:chOff x="4293838" y="3078639"/>
                <a:chExt cx="269353" cy="311973"/>
              </a:xfrm>
            </p:grpSpPr>
            <p:sp>
              <p:nvSpPr>
                <p:cNvPr id="3930" name="Google Shape;3930;p62"/>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2"/>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2"/>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2"/>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2"/>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2"/>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2"/>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2"/>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2"/>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2"/>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2"/>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2"/>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2"/>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2"/>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2"/>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2"/>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2"/>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62"/>
              <p:cNvGrpSpPr/>
              <p:nvPr/>
            </p:nvGrpSpPr>
            <p:grpSpPr>
              <a:xfrm>
                <a:off x="4538164" y="3342061"/>
                <a:ext cx="37776" cy="32380"/>
                <a:chOff x="4538164" y="3342061"/>
                <a:chExt cx="37776" cy="32380"/>
              </a:xfrm>
            </p:grpSpPr>
            <p:sp>
              <p:nvSpPr>
                <p:cNvPr id="3948" name="Google Shape;3948;p62"/>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2"/>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62"/>
              <p:cNvGrpSpPr/>
              <p:nvPr/>
            </p:nvGrpSpPr>
            <p:grpSpPr>
              <a:xfrm>
                <a:off x="4271383" y="3194742"/>
                <a:ext cx="37783" cy="32420"/>
                <a:chOff x="4271383" y="3194742"/>
                <a:chExt cx="37783" cy="32420"/>
              </a:xfrm>
            </p:grpSpPr>
            <p:sp>
              <p:nvSpPr>
                <p:cNvPr id="3951" name="Google Shape;3951;p62"/>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2"/>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62"/>
              <p:cNvGrpSpPr/>
              <p:nvPr/>
            </p:nvGrpSpPr>
            <p:grpSpPr>
              <a:xfrm>
                <a:off x="4284416" y="3084058"/>
                <a:ext cx="37783" cy="32357"/>
                <a:chOff x="4284416" y="3084058"/>
                <a:chExt cx="37783" cy="32357"/>
              </a:xfrm>
            </p:grpSpPr>
            <p:sp>
              <p:nvSpPr>
                <p:cNvPr id="3954" name="Google Shape;3954;p62"/>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2"/>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62"/>
              <p:cNvGrpSpPr/>
              <p:nvPr/>
            </p:nvGrpSpPr>
            <p:grpSpPr>
              <a:xfrm>
                <a:off x="4478697" y="3297561"/>
                <a:ext cx="37776" cy="32451"/>
                <a:chOff x="4478697" y="3297561"/>
                <a:chExt cx="37776" cy="32451"/>
              </a:xfrm>
            </p:grpSpPr>
            <p:sp>
              <p:nvSpPr>
                <p:cNvPr id="3957" name="Google Shape;3957;p62"/>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2"/>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9" name="Google Shape;3959;p62"/>
              <p:cNvGrpSpPr/>
              <p:nvPr/>
            </p:nvGrpSpPr>
            <p:grpSpPr>
              <a:xfrm>
                <a:off x="4411813" y="3331711"/>
                <a:ext cx="37776" cy="32451"/>
                <a:chOff x="4411813" y="3331711"/>
                <a:chExt cx="37776" cy="32451"/>
              </a:xfrm>
            </p:grpSpPr>
            <p:sp>
              <p:nvSpPr>
                <p:cNvPr id="3960" name="Google Shape;3960;p62"/>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2"/>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2" name="Google Shape;3962;p62"/>
              <p:cNvGrpSpPr/>
              <p:nvPr/>
            </p:nvGrpSpPr>
            <p:grpSpPr>
              <a:xfrm>
                <a:off x="4337984" y="3375188"/>
                <a:ext cx="37776" cy="32357"/>
                <a:chOff x="4337984" y="3375188"/>
                <a:chExt cx="37776" cy="32357"/>
              </a:xfrm>
            </p:grpSpPr>
            <p:sp>
              <p:nvSpPr>
                <p:cNvPr id="3963" name="Google Shape;3963;p62"/>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2"/>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5" name="Google Shape;3965;p62"/>
              <p:cNvGrpSpPr/>
              <p:nvPr/>
            </p:nvGrpSpPr>
            <p:grpSpPr>
              <a:xfrm>
                <a:off x="4494867" y="3090530"/>
                <a:ext cx="37878" cy="32451"/>
                <a:chOff x="4494867" y="3090530"/>
                <a:chExt cx="37878" cy="32451"/>
              </a:xfrm>
            </p:grpSpPr>
            <p:sp>
              <p:nvSpPr>
                <p:cNvPr id="3966" name="Google Shape;3966;p62"/>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2"/>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62"/>
              <p:cNvGrpSpPr/>
              <p:nvPr/>
            </p:nvGrpSpPr>
            <p:grpSpPr>
              <a:xfrm>
                <a:off x="4525124" y="3207774"/>
                <a:ext cx="37783" cy="32420"/>
                <a:chOff x="4525124" y="3207774"/>
                <a:chExt cx="37783" cy="32420"/>
              </a:xfrm>
            </p:grpSpPr>
            <p:sp>
              <p:nvSpPr>
                <p:cNvPr id="3969" name="Google Shape;3969;p62"/>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2"/>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62"/>
              <p:cNvGrpSpPr/>
              <p:nvPr/>
            </p:nvGrpSpPr>
            <p:grpSpPr>
              <a:xfrm>
                <a:off x="4440544" y="3176479"/>
                <a:ext cx="31499" cy="26898"/>
                <a:chOff x="4440544" y="3176479"/>
                <a:chExt cx="31499" cy="26898"/>
              </a:xfrm>
            </p:grpSpPr>
            <p:sp>
              <p:nvSpPr>
                <p:cNvPr id="3972" name="Google Shape;3972;p62"/>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2"/>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62"/>
              <p:cNvGrpSpPr/>
              <p:nvPr/>
            </p:nvGrpSpPr>
            <p:grpSpPr>
              <a:xfrm>
                <a:off x="4350545" y="3156400"/>
                <a:ext cx="31405" cy="27001"/>
                <a:chOff x="4350545" y="3156400"/>
                <a:chExt cx="31405" cy="27001"/>
              </a:xfrm>
            </p:grpSpPr>
            <p:sp>
              <p:nvSpPr>
                <p:cNvPr id="3975" name="Google Shape;3975;p62"/>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2"/>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7" name="Google Shape;3977;p62"/>
              <p:cNvGrpSpPr/>
              <p:nvPr/>
            </p:nvGrpSpPr>
            <p:grpSpPr>
              <a:xfrm>
                <a:off x="4376703" y="3255058"/>
                <a:ext cx="31405" cy="27001"/>
                <a:chOff x="4376703" y="3255058"/>
                <a:chExt cx="31405" cy="27001"/>
              </a:xfrm>
            </p:grpSpPr>
            <p:sp>
              <p:nvSpPr>
                <p:cNvPr id="3978" name="Google Shape;3978;p62"/>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2"/>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62"/>
              <p:cNvGrpSpPr/>
              <p:nvPr/>
            </p:nvGrpSpPr>
            <p:grpSpPr>
              <a:xfrm>
                <a:off x="4331322" y="3283656"/>
                <a:ext cx="31405" cy="26945"/>
                <a:chOff x="4331322" y="3283656"/>
                <a:chExt cx="31405" cy="26945"/>
              </a:xfrm>
            </p:grpSpPr>
            <p:sp>
              <p:nvSpPr>
                <p:cNvPr id="3981" name="Google Shape;3981;p62"/>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2"/>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62"/>
              <p:cNvGrpSpPr/>
              <p:nvPr/>
            </p:nvGrpSpPr>
            <p:grpSpPr>
              <a:xfrm>
                <a:off x="4380510" y="3065882"/>
                <a:ext cx="31405" cy="26938"/>
                <a:chOff x="4380510" y="3065882"/>
                <a:chExt cx="31405" cy="26938"/>
              </a:xfrm>
            </p:grpSpPr>
            <p:sp>
              <p:nvSpPr>
                <p:cNvPr id="3984" name="Google Shape;3984;p62"/>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2"/>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6" name="Google Shape;3986;p62"/>
            <p:cNvGrpSpPr/>
            <p:nvPr/>
          </p:nvGrpSpPr>
          <p:grpSpPr>
            <a:xfrm>
              <a:off x="4558998" y="3188237"/>
              <a:ext cx="1280131" cy="1052746"/>
              <a:chOff x="4558998" y="3188237"/>
              <a:chExt cx="1280131" cy="1052746"/>
            </a:xfrm>
          </p:grpSpPr>
          <p:sp>
            <p:nvSpPr>
              <p:cNvPr id="3987" name="Google Shape;3987;p62"/>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8" name="Google Shape;3988;p62"/>
              <p:cNvGrpSpPr/>
              <p:nvPr/>
            </p:nvGrpSpPr>
            <p:grpSpPr>
              <a:xfrm>
                <a:off x="4579164" y="3203653"/>
                <a:ext cx="1244833" cy="1020397"/>
                <a:chOff x="4579164" y="3203653"/>
                <a:chExt cx="1244833" cy="1020397"/>
              </a:xfrm>
            </p:grpSpPr>
            <p:sp>
              <p:nvSpPr>
                <p:cNvPr id="3989" name="Google Shape;3989;p62"/>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2"/>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1" name="Google Shape;3991;p62"/>
                <p:cNvGrpSpPr/>
                <p:nvPr/>
              </p:nvGrpSpPr>
              <p:grpSpPr>
                <a:xfrm>
                  <a:off x="4579164" y="3203653"/>
                  <a:ext cx="1244833" cy="1020397"/>
                  <a:chOff x="4579164" y="3203653"/>
                  <a:chExt cx="1244833" cy="1020397"/>
                </a:xfrm>
              </p:grpSpPr>
              <p:sp>
                <p:nvSpPr>
                  <p:cNvPr id="3992" name="Google Shape;3992;p62"/>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2"/>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4" name="Google Shape;3994;p62"/>
                  <p:cNvGrpSpPr/>
                  <p:nvPr/>
                </p:nvGrpSpPr>
                <p:grpSpPr>
                  <a:xfrm>
                    <a:off x="4579164" y="3203653"/>
                    <a:ext cx="1244833" cy="1020397"/>
                    <a:chOff x="4579164" y="3203653"/>
                    <a:chExt cx="1244833" cy="1020397"/>
                  </a:xfrm>
                </p:grpSpPr>
                <p:sp>
                  <p:nvSpPr>
                    <p:cNvPr id="3995" name="Google Shape;3995;p62"/>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2"/>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2"/>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2"/>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2"/>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2"/>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2"/>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2"/>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3" name="Google Shape;4003;p62"/>
                    <p:cNvGrpSpPr/>
                    <p:nvPr/>
                  </p:nvGrpSpPr>
                  <p:grpSpPr>
                    <a:xfrm>
                      <a:off x="4579164" y="3203653"/>
                      <a:ext cx="1244833" cy="1020397"/>
                      <a:chOff x="4579164" y="3203653"/>
                      <a:chExt cx="1244833" cy="1020397"/>
                    </a:xfrm>
                  </p:grpSpPr>
                  <p:sp>
                    <p:nvSpPr>
                      <p:cNvPr id="4004" name="Google Shape;4004;p62"/>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2"/>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2"/>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2"/>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2"/>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2"/>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2"/>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2"/>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2"/>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2"/>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2"/>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2"/>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2"/>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2"/>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8" name="Google Shape;4018;p62"/>
                      <p:cNvGrpSpPr/>
                      <p:nvPr/>
                    </p:nvGrpSpPr>
                    <p:grpSpPr>
                      <a:xfrm>
                        <a:off x="4579164" y="3203653"/>
                        <a:ext cx="1244833" cy="1020397"/>
                        <a:chOff x="4579164" y="3203653"/>
                        <a:chExt cx="1244833" cy="1020397"/>
                      </a:xfrm>
                    </p:grpSpPr>
                    <p:sp>
                      <p:nvSpPr>
                        <p:cNvPr id="4019" name="Google Shape;4019;p62"/>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2"/>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2"/>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2"/>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2"/>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2"/>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2"/>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2"/>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2"/>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2"/>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2"/>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2"/>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2"/>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2"/>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2"/>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2"/>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2"/>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2"/>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2"/>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2"/>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2"/>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2"/>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2"/>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2"/>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3" name="Google Shape;4043;p62"/>
                        <p:cNvGrpSpPr/>
                        <p:nvPr/>
                      </p:nvGrpSpPr>
                      <p:grpSpPr>
                        <a:xfrm>
                          <a:off x="4579164" y="3203653"/>
                          <a:ext cx="1244833" cy="1020397"/>
                          <a:chOff x="4579164" y="3203653"/>
                          <a:chExt cx="1244833" cy="1020397"/>
                        </a:xfrm>
                      </p:grpSpPr>
                      <p:sp>
                        <p:nvSpPr>
                          <p:cNvPr id="4044" name="Google Shape;4044;p62"/>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5" name="Google Shape;4045;p62"/>
                          <p:cNvGrpSpPr/>
                          <p:nvPr/>
                        </p:nvGrpSpPr>
                        <p:grpSpPr>
                          <a:xfrm>
                            <a:off x="4579164" y="3203653"/>
                            <a:ext cx="1244833" cy="1020397"/>
                            <a:chOff x="4579164" y="3203653"/>
                            <a:chExt cx="1244833" cy="1020397"/>
                          </a:xfrm>
                        </p:grpSpPr>
                        <p:sp>
                          <p:nvSpPr>
                            <p:cNvPr id="4046" name="Google Shape;4046;p62"/>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2"/>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2"/>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2"/>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2"/>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2"/>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2"/>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3" name="Google Shape;4053;p62"/>
                            <p:cNvGrpSpPr/>
                            <p:nvPr/>
                          </p:nvGrpSpPr>
                          <p:grpSpPr>
                            <a:xfrm>
                              <a:off x="4579164" y="3203653"/>
                              <a:ext cx="1244833" cy="1020397"/>
                              <a:chOff x="4579164" y="3203653"/>
                              <a:chExt cx="1244833" cy="1020397"/>
                            </a:xfrm>
                          </p:grpSpPr>
                          <p:sp>
                            <p:nvSpPr>
                              <p:cNvPr id="4054" name="Google Shape;4054;p62"/>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2"/>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2"/>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2"/>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2"/>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2"/>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2"/>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2"/>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2"/>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2"/>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2"/>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2"/>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2"/>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7" name="Google Shape;4067;p62"/>
                              <p:cNvGrpSpPr/>
                              <p:nvPr/>
                            </p:nvGrpSpPr>
                            <p:grpSpPr>
                              <a:xfrm>
                                <a:off x="4579164" y="3203653"/>
                                <a:ext cx="1244833" cy="1020397"/>
                                <a:chOff x="4579164" y="3203653"/>
                                <a:chExt cx="1244833" cy="1020397"/>
                              </a:xfrm>
                            </p:grpSpPr>
                            <p:sp>
                              <p:nvSpPr>
                                <p:cNvPr id="4068" name="Google Shape;4068;p62"/>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2"/>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2"/>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2"/>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2"/>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2"/>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2"/>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5" name="Google Shape;4075;p62"/>
                                <p:cNvGrpSpPr/>
                                <p:nvPr/>
                              </p:nvGrpSpPr>
                              <p:grpSpPr>
                                <a:xfrm>
                                  <a:off x="4579164" y="3203653"/>
                                  <a:ext cx="1244833" cy="1020397"/>
                                  <a:chOff x="4579164" y="3203653"/>
                                  <a:chExt cx="1244833" cy="1020397"/>
                                </a:xfrm>
                              </p:grpSpPr>
                              <p:sp>
                                <p:nvSpPr>
                                  <p:cNvPr id="4076" name="Google Shape;4076;p62"/>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2"/>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2"/>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2"/>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2"/>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1" name="Google Shape;4081;p62"/>
                                  <p:cNvGrpSpPr/>
                                  <p:nvPr/>
                                </p:nvGrpSpPr>
                                <p:grpSpPr>
                                  <a:xfrm>
                                    <a:off x="4579164" y="3203653"/>
                                    <a:ext cx="1244833" cy="1020397"/>
                                    <a:chOff x="4579164" y="3203653"/>
                                    <a:chExt cx="1244833" cy="1020397"/>
                                  </a:xfrm>
                                </p:grpSpPr>
                                <p:sp>
                                  <p:nvSpPr>
                                    <p:cNvPr id="4082" name="Google Shape;4082;p62"/>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2"/>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2"/>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2"/>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086" name="Google Shape;4086;p62"/>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2"/>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2"/>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89" name="Google Shape;4089;p62"/>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090" name="Google Shape;4090;p62"/>
              <p:cNvGrpSpPr/>
              <p:nvPr/>
            </p:nvGrpSpPr>
            <p:grpSpPr>
              <a:xfrm>
                <a:off x="4595437" y="3598775"/>
                <a:ext cx="37776" cy="32451"/>
                <a:chOff x="4595437" y="3598775"/>
                <a:chExt cx="37776" cy="32451"/>
              </a:xfrm>
            </p:grpSpPr>
            <p:sp>
              <p:nvSpPr>
                <p:cNvPr id="4091" name="Google Shape;4091;p62"/>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2"/>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62"/>
              <p:cNvGrpSpPr/>
              <p:nvPr/>
            </p:nvGrpSpPr>
            <p:grpSpPr>
              <a:xfrm>
                <a:off x="4641864" y="3524443"/>
                <a:ext cx="37776" cy="32380"/>
                <a:chOff x="4641864" y="3524443"/>
                <a:chExt cx="37776" cy="32380"/>
              </a:xfrm>
            </p:grpSpPr>
            <p:sp>
              <p:nvSpPr>
                <p:cNvPr id="4094" name="Google Shape;4094;p62"/>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2"/>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6" name="Google Shape;4096;p62"/>
              <p:cNvGrpSpPr/>
              <p:nvPr/>
            </p:nvGrpSpPr>
            <p:grpSpPr>
              <a:xfrm>
                <a:off x="4648431" y="3893901"/>
                <a:ext cx="37776" cy="32357"/>
                <a:chOff x="4648431" y="3893901"/>
                <a:chExt cx="37776" cy="32357"/>
              </a:xfrm>
            </p:grpSpPr>
            <p:sp>
              <p:nvSpPr>
                <p:cNvPr id="4097" name="Google Shape;4097;p62"/>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2"/>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9" name="Google Shape;4099;p62"/>
              <p:cNvGrpSpPr/>
              <p:nvPr/>
            </p:nvGrpSpPr>
            <p:grpSpPr>
              <a:xfrm>
                <a:off x="4567752" y="3722908"/>
                <a:ext cx="37870" cy="32380"/>
                <a:chOff x="4567752" y="3722908"/>
                <a:chExt cx="37870" cy="32380"/>
              </a:xfrm>
            </p:grpSpPr>
            <p:sp>
              <p:nvSpPr>
                <p:cNvPr id="4100" name="Google Shape;4100;p62"/>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2"/>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62"/>
              <p:cNvGrpSpPr/>
              <p:nvPr/>
            </p:nvGrpSpPr>
            <p:grpSpPr>
              <a:xfrm>
                <a:off x="4617506" y="3652052"/>
                <a:ext cx="37783" cy="32357"/>
                <a:chOff x="4617506" y="3652052"/>
                <a:chExt cx="37783" cy="32357"/>
              </a:xfrm>
            </p:grpSpPr>
            <p:sp>
              <p:nvSpPr>
                <p:cNvPr id="4103" name="Google Shape;4103;p62"/>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2"/>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62"/>
              <p:cNvGrpSpPr/>
              <p:nvPr/>
            </p:nvGrpSpPr>
            <p:grpSpPr>
              <a:xfrm>
                <a:off x="4739005" y="3554149"/>
                <a:ext cx="37870" cy="32357"/>
                <a:chOff x="4739005" y="3554149"/>
                <a:chExt cx="37870" cy="32357"/>
              </a:xfrm>
            </p:grpSpPr>
            <p:sp>
              <p:nvSpPr>
                <p:cNvPr id="4106" name="Google Shape;4106;p62"/>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2"/>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62"/>
              <p:cNvGrpSpPr/>
              <p:nvPr/>
            </p:nvGrpSpPr>
            <p:grpSpPr>
              <a:xfrm>
                <a:off x="4806557" y="3630258"/>
                <a:ext cx="37776" cy="32364"/>
                <a:chOff x="4806557" y="3630258"/>
                <a:chExt cx="37776" cy="32364"/>
              </a:xfrm>
            </p:grpSpPr>
            <p:sp>
              <p:nvSpPr>
                <p:cNvPr id="4109" name="Google Shape;4109;p62"/>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2"/>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62"/>
              <p:cNvGrpSpPr/>
              <p:nvPr/>
            </p:nvGrpSpPr>
            <p:grpSpPr>
              <a:xfrm>
                <a:off x="4737007" y="4004357"/>
                <a:ext cx="37870" cy="32357"/>
                <a:chOff x="4737007" y="4004357"/>
                <a:chExt cx="37870" cy="32357"/>
              </a:xfrm>
            </p:grpSpPr>
            <p:sp>
              <p:nvSpPr>
                <p:cNvPr id="4112" name="Google Shape;4112;p62"/>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2"/>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62"/>
              <p:cNvGrpSpPr/>
              <p:nvPr/>
            </p:nvGrpSpPr>
            <p:grpSpPr>
              <a:xfrm>
                <a:off x="4773634" y="4208627"/>
                <a:ext cx="37776" cy="32357"/>
                <a:chOff x="4773634" y="4208627"/>
                <a:chExt cx="37776" cy="32357"/>
              </a:xfrm>
            </p:grpSpPr>
            <p:sp>
              <p:nvSpPr>
                <p:cNvPr id="4115" name="Google Shape;4115;p62"/>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2"/>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62"/>
              <p:cNvGrpSpPr/>
              <p:nvPr/>
            </p:nvGrpSpPr>
            <p:grpSpPr>
              <a:xfrm>
                <a:off x="4888282" y="4074764"/>
                <a:ext cx="37776" cy="32451"/>
                <a:chOff x="4888282" y="4074764"/>
                <a:chExt cx="37776" cy="32451"/>
              </a:xfrm>
            </p:grpSpPr>
            <p:sp>
              <p:nvSpPr>
                <p:cNvPr id="4118" name="Google Shape;4118;p62"/>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2"/>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62"/>
              <p:cNvGrpSpPr/>
              <p:nvPr/>
            </p:nvGrpSpPr>
            <p:grpSpPr>
              <a:xfrm>
                <a:off x="4901315" y="3804271"/>
                <a:ext cx="37776" cy="32364"/>
                <a:chOff x="4901315" y="3804271"/>
                <a:chExt cx="37776" cy="32364"/>
              </a:xfrm>
            </p:grpSpPr>
            <p:sp>
              <p:nvSpPr>
                <p:cNvPr id="4121" name="Google Shape;4121;p62"/>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2"/>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62"/>
              <p:cNvGrpSpPr/>
              <p:nvPr/>
            </p:nvGrpSpPr>
            <p:grpSpPr>
              <a:xfrm>
                <a:off x="4866394" y="3715035"/>
                <a:ext cx="37846" cy="32357"/>
                <a:chOff x="4866394" y="3715035"/>
                <a:chExt cx="37846" cy="32357"/>
              </a:xfrm>
            </p:grpSpPr>
            <p:sp>
              <p:nvSpPr>
                <p:cNvPr id="4124" name="Google Shape;4124;p62"/>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2"/>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62"/>
              <p:cNvGrpSpPr/>
              <p:nvPr/>
            </p:nvGrpSpPr>
            <p:grpSpPr>
              <a:xfrm>
                <a:off x="4979233" y="3839798"/>
                <a:ext cx="37878" cy="32420"/>
                <a:chOff x="4979233" y="3839798"/>
                <a:chExt cx="37878" cy="32420"/>
              </a:xfrm>
            </p:grpSpPr>
            <p:sp>
              <p:nvSpPr>
                <p:cNvPr id="4127" name="Google Shape;4127;p62"/>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2"/>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62"/>
              <p:cNvGrpSpPr/>
              <p:nvPr/>
            </p:nvGrpSpPr>
            <p:grpSpPr>
              <a:xfrm>
                <a:off x="4790662" y="3679147"/>
                <a:ext cx="37783" cy="32380"/>
                <a:chOff x="4790662" y="3679147"/>
                <a:chExt cx="37783" cy="32380"/>
              </a:xfrm>
            </p:grpSpPr>
            <p:sp>
              <p:nvSpPr>
                <p:cNvPr id="4130" name="Google Shape;4130;p62"/>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2"/>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62"/>
              <p:cNvGrpSpPr/>
              <p:nvPr/>
            </p:nvGrpSpPr>
            <p:grpSpPr>
              <a:xfrm>
                <a:off x="4857263" y="3557861"/>
                <a:ext cx="37776" cy="32357"/>
                <a:chOff x="4857263" y="3557861"/>
                <a:chExt cx="37776" cy="32357"/>
              </a:xfrm>
            </p:grpSpPr>
            <p:sp>
              <p:nvSpPr>
                <p:cNvPr id="4133" name="Google Shape;4133;p62"/>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2"/>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5" name="Google Shape;4135;p62"/>
              <p:cNvGrpSpPr/>
              <p:nvPr/>
            </p:nvGrpSpPr>
            <p:grpSpPr>
              <a:xfrm>
                <a:off x="4883902" y="3648033"/>
                <a:ext cx="37783" cy="32380"/>
                <a:chOff x="4883902" y="3648033"/>
                <a:chExt cx="37783" cy="32380"/>
              </a:xfrm>
            </p:grpSpPr>
            <p:sp>
              <p:nvSpPr>
                <p:cNvPr id="4136" name="Google Shape;4136;p62"/>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2"/>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8" name="Google Shape;4138;p62"/>
              <p:cNvGrpSpPr/>
              <p:nvPr/>
            </p:nvGrpSpPr>
            <p:grpSpPr>
              <a:xfrm>
                <a:off x="4907780" y="3347220"/>
                <a:ext cx="37878" cy="32357"/>
                <a:chOff x="4907780" y="3347220"/>
                <a:chExt cx="37878" cy="32357"/>
              </a:xfrm>
            </p:grpSpPr>
            <p:sp>
              <p:nvSpPr>
                <p:cNvPr id="4139" name="Google Shape;4139;p62"/>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2"/>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62"/>
              <p:cNvGrpSpPr/>
              <p:nvPr/>
            </p:nvGrpSpPr>
            <p:grpSpPr>
              <a:xfrm>
                <a:off x="5065048" y="3738150"/>
                <a:ext cx="37783" cy="32364"/>
                <a:chOff x="5065048" y="3738150"/>
                <a:chExt cx="37783" cy="32364"/>
              </a:xfrm>
            </p:grpSpPr>
            <p:sp>
              <p:nvSpPr>
                <p:cNvPr id="4142" name="Google Shape;4142;p62"/>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2"/>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62"/>
              <p:cNvGrpSpPr/>
              <p:nvPr/>
            </p:nvGrpSpPr>
            <p:grpSpPr>
              <a:xfrm>
                <a:off x="5071616" y="3284615"/>
                <a:ext cx="37783" cy="32357"/>
                <a:chOff x="5071616" y="3284615"/>
                <a:chExt cx="37783" cy="32357"/>
              </a:xfrm>
            </p:grpSpPr>
            <p:sp>
              <p:nvSpPr>
                <p:cNvPr id="4145" name="Google Shape;4145;p62"/>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2"/>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62"/>
              <p:cNvGrpSpPr/>
              <p:nvPr/>
            </p:nvGrpSpPr>
            <p:grpSpPr>
              <a:xfrm>
                <a:off x="5389291" y="3759921"/>
                <a:ext cx="37783" cy="32380"/>
                <a:chOff x="5389291" y="3759921"/>
                <a:chExt cx="37783" cy="32380"/>
              </a:xfrm>
            </p:grpSpPr>
            <p:sp>
              <p:nvSpPr>
                <p:cNvPr id="4148" name="Google Shape;4148;p62"/>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2"/>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62"/>
              <p:cNvGrpSpPr/>
              <p:nvPr/>
            </p:nvGrpSpPr>
            <p:grpSpPr>
              <a:xfrm>
                <a:off x="5431534" y="3632932"/>
                <a:ext cx="37878" cy="32451"/>
                <a:chOff x="5431534" y="3632932"/>
                <a:chExt cx="37878" cy="32451"/>
              </a:xfrm>
            </p:grpSpPr>
            <p:sp>
              <p:nvSpPr>
                <p:cNvPr id="4151" name="Google Shape;4151;p62"/>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2"/>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62"/>
              <p:cNvGrpSpPr/>
              <p:nvPr/>
            </p:nvGrpSpPr>
            <p:grpSpPr>
              <a:xfrm>
                <a:off x="5540755" y="3544829"/>
                <a:ext cx="37783" cy="32357"/>
                <a:chOff x="5540755" y="3544829"/>
                <a:chExt cx="37783" cy="32357"/>
              </a:xfrm>
            </p:grpSpPr>
            <p:sp>
              <p:nvSpPr>
                <p:cNvPr id="4154" name="Google Shape;4154;p62"/>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2"/>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62"/>
              <p:cNvGrpSpPr/>
              <p:nvPr/>
            </p:nvGrpSpPr>
            <p:grpSpPr>
              <a:xfrm>
                <a:off x="5579293" y="3412107"/>
                <a:ext cx="37776" cy="32357"/>
                <a:chOff x="5579293" y="3412107"/>
                <a:chExt cx="37776" cy="32357"/>
              </a:xfrm>
            </p:grpSpPr>
            <p:sp>
              <p:nvSpPr>
                <p:cNvPr id="4157" name="Google Shape;4157;p62"/>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2"/>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62"/>
              <p:cNvGrpSpPr/>
              <p:nvPr/>
            </p:nvGrpSpPr>
            <p:grpSpPr>
              <a:xfrm>
                <a:off x="5801346" y="3284615"/>
                <a:ext cx="37783" cy="32357"/>
                <a:chOff x="5801346" y="3284615"/>
                <a:chExt cx="37783" cy="32357"/>
              </a:xfrm>
            </p:grpSpPr>
            <p:sp>
              <p:nvSpPr>
                <p:cNvPr id="4160" name="Google Shape;4160;p62"/>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2"/>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62"/>
              <p:cNvGrpSpPr/>
              <p:nvPr/>
            </p:nvGrpSpPr>
            <p:grpSpPr>
              <a:xfrm>
                <a:off x="5763578" y="3399067"/>
                <a:ext cx="37776" cy="32364"/>
                <a:chOff x="5763578" y="3399067"/>
                <a:chExt cx="37776" cy="32364"/>
              </a:xfrm>
            </p:grpSpPr>
            <p:sp>
              <p:nvSpPr>
                <p:cNvPr id="4163" name="Google Shape;4163;p62"/>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2"/>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62"/>
              <p:cNvGrpSpPr/>
              <p:nvPr/>
            </p:nvGrpSpPr>
            <p:grpSpPr>
              <a:xfrm>
                <a:off x="5395858" y="3230952"/>
                <a:ext cx="37776" cy="32364"/>
                <a:chOff x="5395858" y="3230952"/>
                <a:chExt cx="37776" cy="32364"/>
              </a:xfrm>
            </p:grpSpPr>
            <p:sp>
              <p:nvSpPr>
                <p:cNvPr id="4166" name="Google Shape;4166;p62"/>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2"/>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62"/>
              <p:cNvGrpSpPr/>
              <p:nvPr/>
            </p:nvGrpSpPr>
            <p:grpSpPr>
              <a:xfrm>
                <a:off x="5264088" y="3188237"/>
                <a:ext cx="37776" cy="32357"/>
                <a:chOff x="5264088" y="3188237"/>
                <a:chExt cx="37776" cy="32357"/>
              </a:xfrm>
            </p:grpSpPr>
            <p:sp>
              <p:nvSpPr>
                <p:cNvPr id="4169" name="Google Shape;4169;p62"/>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2"/>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1" name="Google Shape;4171;p62"/>
              <p:cNvGrpSpPr/>
              <p:nvPr/>
            </p:nvGrpSpPr>
            <p:grpSpPr>
              <a:xfrm>
                <a:off x="5585758" y="3237425"/>
                <a:ext cx="37878" cy="32357"/>
                <a:chOff x="5585758" y="3237425"/>
                <a:chExt cx="37878" cy="32357"/>
              </a:xfrm>
            </p:grpSpPr>
            <p:sp>
              <p:nvSpPr>
                <p:cNvPr id="4172" name="Google Shape;4172;p62"/>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2"/>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62"/>
              <p:cNvGrpSpPr/>
              <p:nvPr/>
            </p:nvGrpSpPr>
            <p:grpSpPr>
              <a:xfrm>
                <a:off x="4874196" y="3291088"/>
                <a:ext cx="37878" cy="32451"/>
                <a:chOff x="4874196" y="3291088"/>
                <a:chExt cx="37878" cy="32451"/>
              </a:xfrm>
            </p:grpSpPr>
            <p:sp>
              <p:nvSpPr>
                <p:cNvPr id="4175" name="Google Shape;4175;p62"/>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2"/>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62"/>
              <p:cNvGrpSpPr/>
              <p:nvPr/>
            </p:nvGrpSpPr>
            <p:grpSpPr>
              <a:xfrm>
                <a:off x="5197770" y="3785466"/>
                <a:ext cx="37783" cy="32427"/>
                <a:chOff x="5197770" y="3785466"/>
                <a:chExt cx="37783" cy="32427"/>
              </a:xfrm>
            </p:grpSpPr>
            <p:sp>
              <p:nvSpPr>
                <p:cNvPr id="4178" name="Google Shape;4178;p62"/>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2"/>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0" name="Google Shape;4180;p62"/>
              <p:cNvGrpSpPr/>
              <p:nvPr/>
            </p:nvGrpSpPr>
            <p:grpSpPr>
              <a:xfrm>
                <a:off x="5177699" y="3492117"/>
                <a:ext cx="37776" cy="32357"/>
                <a:chOff x="5177699" y="3492117"/>
                <a:chExt cx="37776" cy="32357"/>
              </a:xfrm>
            </p:grpSpPr>
            <p:sp>
              <p:nvSpPr>
                <p:cNvPr id="4181" name="Google Shape;4181;p62"/>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2"/>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3" name="Google Shape;4183;p62"/>
              <p:cNvGrpSpPr/>
              <p:nvPr/>
            </p:nvGrpSpPr>
            <p:grpSpPr>
              <a:xfrm>
                <a:off x="5349431" y="3622346"/>
                <a:ext cx="37870" cy="32380"/>
                <a:chOff x="5349431" y="3622346"/>
                <a:chExt cx="37870" cy="32380"/>
              </a:xfrm>
            </p:grpSpPr>
            <p:sp>
              <p:nvSpPr>
                <p:cNvPr id="4184" name="Google Shape;4184;p62"/>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2"/>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62"/>
              <p:cNvGrpSpPr/>
              <p:nvPr/>
            </p:nvGrpSpPr>
            <p:grpSpPr>
              <a:xfrm>
                <a:off x="5068855" y="3563980"/>
                <a:ext cx="53954" cy="46223"/>
                <a:chOff x="5068855" y="3563980"/>
                <a:chExt cx="53954" cy="46223"/>
              </a:xfrm>
            </p:grpSpPr>
            <p:sp>
              <p:nvSpPr>
                <p:cNvPr id="4187" name="Google Shape;4187;p62"/>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2"/>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62"/>
              <p:cNvGrpSpPr/>
              <p:nvPr/>
            </p:nvGrpSpPr>
            <p:grpSpPr>
              <a:xfrm>
                <a:off x="5037654" y="3392507"/>
                <a:ext cx="37870" cy="32451"/>
                <a:chOff x="5037654" y="3392507"/>
                <a:chExt cx="37870" cy="32451"/>
              </a:xfrm>
            </p:grpSpPr>
            <p:sp>
              <p:nvSpPr>
                <p:cNvPr id="4190" name="Google Shape;4190;p62"/>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2"/>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62"/>
              <p:cNvGrpSpPr/>
              <p:nvPr/>
            </p:nvGrpSpPr>
            <p:grpSpPr>
              <a:xfrm>
                <a:off x="5456560" y="3368629"/>
                <a:ext cx="37870" cy="32451"/>
                <a:chOff x="5456560" y="3368629"/>
                <a:chExt cx="37870" cy="32451"/>
              </a:xfrm>
            </p:grpSpPr>
            <p:sp>
              <p:nvSpPr>
                <p:cNvPr id="4193" name="Google Shape;4193;p62"/>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2"/>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62"/>
              <p:cNvGrpSpPr/>
              <p:nvPr/>
            </p:nvGrpSpPr>
            <p:grpSpPr>
              <a:xfrm>
                <a:off x="4755749" y="3501516"/>
                <a:ext cx="46246" cy="39608"/>
                <a:chOff x="4755749" y="3501516"/>
                <a:chExt cx="46246" cy="39608"/>
              </a:xfrm>
            </p:grpSpPr>
            <p:sp>
              <p:nvSpPr>
                <p:cNvPr id="4196" name="Google Shape;4196;p62"/>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2"/>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62"/>
              <p:cNvGrpSpPr/>
              <p:nvPr/>
            </p:nvGrpSpPr>
            <p:grpSpPr>
              <a:xfrm>
                <a:off x="4681346" y="3485582"/>
                <a:ext cx="37783" cy="32427"/>
                <a:chOff x="4681346" y="3485582"/>
                <a:chExt cx="37783" cy="32427"/>
              </a:xfrm>
            </p:grpSpPr>
            <p:sp>
              <p:nvSpPr>
                <p:cNvPr id="4199" name="Google Shape;4199;p62"/>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2"/>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62"/>
              <p:cNvGrpSpPr/>
              <p:nvPr/>
            </p:nvGrpSpPr>
            <p:grpSpPr>
              <a:xfrm>
                <a:off x="4767067" y="3291088"/>
                <a:ext cx="37878" cy="32451"/>
                <a:chOff x="4767067" y="3291088"/>
                <a:chExt cx="37878" cy="32451"/>
              </a:xfrm>
            </p:grpSpPr>
            <p:sp>
              <p:nvSpPr>
                <p:cNvPr id="4202" name="Google Shape;4202;p62"/>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2"/>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4" name="Google Shape;4204;p62"/>
              <p:cNvGrpSpPr/>
              <p:nvPr/>
            </p:nvGrpSpPr>
            <p:grpSpPr>
              <a:xfrm>
                <a:off x="4687819" y="3405539"/>
                <a:ext cx="37776" cy="32451"/>
                <a:chOff x="4687819" y="3405539"/>
                <a:chExt cx="37776" cy="32451"/>
              </a:xfrm>
            </p:grpSpPr>
            <p:sp>
              <p:nvSpPr>
                <p:cNvPr id="4205" name="Google Shape;4205;p62"/>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2"/>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7" name="Google Shape;4207;p62"/>
              <p:cNvGrpSpPr/>
              <p:nvPr/>
            </p:nvGrpSpPr>
            <p:grpSpPr>
              <a:xfrm>
                <a:off x="4923101" y="3444809"/>
                <a:ext cx="52813" cy="45318"/>
                <a:chOff x="4923101" y="3444809"/>
                <a:chExt cx="52813" cy="45318"/>
              </a:xfrm>
            </p:grpSpPr>
            <p:sp>
              <p:nvSpPr>
                <p:cNvPr id="4208" name="Google Shape;4208;p62"/>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2"/>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62"/>
              <p:cNvGrpSpPr/>
              <p:nvPr/>
            </p:nvGrpSpPr>
            <p:grpSpPr>
              <a:xfrm>
                <a:off x="4846040" y="3654750"/>
                <a:ext cx="31405" cy="26993"/>
                <a:chOff x="4846040" y="3654750"/>
                <a:chExt cx="31405" cy="26993"/>
              </a:xfrm>
            </p:grpSpPr>
            <p:sp>
              <p:nvSpPr>
                <p:cNvPr id="4211" name="Google Shape;4211;p62"/>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2"/>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3" name="Google Shape;4213;p62"/>
              <p:cNvGrpSpPr/>
              <p:nvPr/>
            </p:nvGrpSpPr>
            <p:grpSpPr>
              <a:xfrm>
                <a:off x="4925673" y="3691700"/>
                <a:ext cx="40253" cy="34472"/>
                <a:chOff x="4925673" y="3691700"/>
                <a:chExt cx="40253" cy="34472"/>
              </a:xfrm>
            </p:grpSpPr>
            <p:sp>
              <p:nvSpPr>
                <p:cNvPr id="4214" name="Google Shape;4214;p62"/>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2"/>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6" name="Google Shape;4216;p62"/>
              <p:cNvGrpSpPr/>
              <p:nvPr/>
            </p:nvGrpSpPr>
            <p:grpSpPr>
              <a:xfrm>
                <a:off x="4894653" y="3740848"/>
                <a:ext cx="31405" cy="26906"/>
                <a:chOff x="4894653" y="3740848"/>
                <a:chExt cx="31405" cy="26906"/>
              </a:xfrm>
            </p:grpSpPr>
            <p:sp>
              <p:nvSpPr>
                <p:cNvPr id="4217" name="Google Shape;4217;p62"/>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2"/>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9" name="Google Shape;4219;p62"/>
              <p:cNvGrpSpPr/>
              <p:nvPr/>
            </p:nvGrpSpPr>
            <p:grpSpPr>
              <a:xfrm>
                <a:off x="4962300" y="3696348"/>
                <a:ext cx="38255" cy="32773"/>
                <a:chOff x="4962300" y="3696348"/>
                <a:chExt cx="38255" cy="32773"/>
              </a:xfrm>
            </p:grpSpPr>
            <p:sp>
              <p:nvSpPr>
                <p:cNvPr id="4220" name="Google Shape;4220;p62"/>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2"/>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62"/>
              <p:cNvGrpSpPr/>
              <p:nvPr/>
            </p:nvGrpSpPr>
            <p:grpSpPr>
              <a:xfrm>
                <a:off x="4980185" y="3743349"/>
                <a:ext cx="31499" cy="26969"/>
                <a:chOff x="4980185" y="3743349"/>
                <a:chExt cx="31499" cy="26969"/>
              </a:xfrm>
            </p:grpSpPr>
            <p:sp>
              <p:nvSpPr>
                <p:cNvPr id="4223" name="Google Shape;4223;p62"/>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2"/>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5" name="Google Shape;4225;p62"/>
              <p:cNvGrpSpPr/>
              <p:nvPr/>
            </p:nvGrpSpPr>
            <p:grpSpPr>
              <a:xfrm>
                <a:off x="5013768" y="3734312"/>
                <a:ext cx="31499" cy="26969"/>
                <a:chOff x="5013768" y="3734312"/>
                <a:chExt cx="31499" cy="26969"/>
              </a:xfrm>
            </p:grpSpPr>
            <p:sp>
              <p:nvSpPr>
                <p:cNvPr id="4226" name="Google Shape;4226;p62"/>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2"/>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62"/>
              <p:cNvGrpSpPr/>
              <p:nvPr/>
            </p:nvGrpSpPr>
            <p:grpSpPr>
              <a:xfrm>
                <a:off x="5036703" y="3764545"/>
                <a:ext cx="31499" cy="26898"/>
                <a:chOff x="5036703" y="3764545"/>
                <a:chExt cx="31499" cy="26898"/>
              </a:xfrm>
            </p:grpSpPr>
            <p:sp>
              <p:nvSpPr>
                <p:cNvPr id="4229" name="Google Shape;4229;p62"/>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2"/>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62"/>
              <p:cNvGrpSpPr/>
              <p:nvPr/>
            </p:nvGrpSpPr>
            <p:grpSpPr>
              <a:xfrm>
                <a:off x="4953546" y="3768352"/>
                <a:ext cx="31405" cy="26898"/>
                <a:chOff x="4953546" y="3768352"/>
                <a:chExt cx="31405" cy="26898"/>
              </a:xfrm>
            </p:grpSpPr>
            <p:sp>
              <p:nvSpPr>
                <p:cNvPr id="4232" name="Google Shape;4232;p62"/>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2"/>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62"/>
              <p:cNvGrpSpPr/>
              <p:nvPr/>
            </p:nvGrpSpPr>
            <p:grpSpPr>
              <a:xfrm>
                <a:off x="4964770" y="3814016"/>
                <a:ext cx="31499" cy="26993"/>
                <a:chOff x="4964770" y="3814016"/>
                <a:chExt cx="31499" cy="26993"/>
              </a:xfrm>
            </p:grpSpPr>
            <p:sp>
              <p:nvSpPr>
                <p:cNvPr id="4235" name="Google Shape;4235;p62"/>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2"/>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7" name="Google Shape;4237;p62"/>
              <p:cNvGrpSpPr/>
              <p:nvPr/>
            </p:nvGrpSpPr>
            <p:grpSpPr>
              <a:xfrm>
                <a:off x="4923290" y="3800504"/>
                <a:ext cx="31468" cy="26898"/>
                <a:chOff x="4923290" y="3800504"/>
                <a:chExt cx="31468" cy="26898"/>
              </a:xfrm>
            </p:grpSpPr>
            <p:sp>
              <p:nvSpPr>
                <p:cNvPr id="4238" name="Google Shape;4238;p62"/>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2"/>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0" name="Google Shape;4240;p62"/>
              <p:cNvGrpSpPr/>
              <p:nvPr/>
            </p:nvGrpSpPr>
            <p:grpSpPr>
              <a:xfrm>
                <a:off x="5108534" y="3650943"/>
                <a:ext cx="31405" cy="26993"/>
                <a:chOff x="5108534" y="3650943"/>
                <a:chExt cx="31405" cy="26993"/>
              </a:xfrm>
            </p:grpSpPr>
            <p:sp>
              <p:nvSpPr>
                <p:cNvPr id="4241" name="Google Shape;4241;p62"/>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2"/>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3" name="Google Shape;4243;p62"/>
              <p:cNvGrpSpPr/>
              <p:nvPr/>
            </p:nvGrpSpPr>
            <p:grpSpPr>
              <a:xfrm>
                <a:off x="5119380" y="3760739"/>
                <a:ext cx="31499" cy="26993"/>
                <a:chOff x="5119380" y="3760739"/>
                <a:chExt cx="31499" cy="26993"/>
              </a:xfrm>
            </p:grpSpPr>
            <p:sp>
              <p:nvSpPr>
                <p:cNvPr id="4244" name="Google Shape;4244;p62"/>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2"/>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62"/>
              <p:cNvGrpSpPr/>
              <p:nvPr/>
            </p:nvGrpSpPr>
            <p:grpSpPr>
              <a:xfrm>
                <a:off x="5119380" y="3788235"/>
                <a:ext cx="31499" cy="26993"/>
                <a:chOff x="5119380" y="3788235"/>
                <a:chExt cx="31499" cy="26993"/>
              </a:xfrm>
            </p:grpSpPr>
            <p:sp>
              <p:nvSpPr>
                <p:cNvPr id="4247" name="Google Shape;4247;p62"/>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2"/>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62"/>
              <p:cNvGrpSpPr/>
              <p:nvPr/>
            </p:nvGrpSpPr>
            <p:grpSpPr>
              <a:xfrm>
                <a:off x="5158005" y="3875284"/>
                <a:ext cx="31405" cy="27001"/>
                <a:chOff x="5158005" y="3875284"/>
                <a:chExt cx="31405" cy="27001"/>
              </a:xfrm>
            </p:grpSpPr>
            <p:sp>
              <p:nvSpPr>
                <p:cNvPr id="4250" name="Google Shape;4250;p62"/>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2"/>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62"/>
              <p:cNvGrpSpPr/>
              <p:nvPr/>
            </p:nvGrpSpPr>
            <p:grpSpPr>
              <a:xfrm>
                <a:off x="5233163" y="3764545"/>
                <a:ext cx="31499" cy="26898"/>
                <a:chOff x="5233163" y="3764545"/>
                <a:chExt cx="31499" cy="26898"/>
              </a:xfrm>
            </p:grpSpPr>
            <p:sp>
              <p:nvSpPr>
                <p:cNvPr id="4253" name="Google Shape;4253;p62"/>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2"/>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62"/>
              <p:cNvGrpSpPr/>
              <p:nvPr/>
            </p:nvGrpSpPr>
            <p:grpSpPr>
              <a:xfrm>
                <a:off x="5276168" y="3805545"/>
                <a:ext cx="31499" cy="26906"/>
                <a:chOff x="5276168" y="3805545"/>
                <a:chExt cx="31499" cy="26906"/>
              </a:xfrm>
            </p:grpSpPr>
            <p:sp>
              <p:nvSpPr>
                <p:cNvPr id="4256" name="Google Shape;4256;p62"/>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2"/>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62"/>
              <p:cNvGrpSpPr/>
              <p:nvPr/>
            </p:nvGrpSpPr>
            <p:grpSpPr>
              <a:xfrm>
                <a:off x="5294053" y="3851933"/>
                <a:ext cx="31405" cy="26945"/>
                <a:chOff x="5294053" y="3851933"/>
                <a:chExt cx="31405" cy="26945"/>
              </a:xfrm>
            </p:grpSpPr>
            <p:sp>
              <p:nvSpPr>
                <p:cNvPr id="4259" name="Google Shape;4259;p62"/>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2"/>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1" name="Google Shape;4261;p62"/>
              <p:cNvGrpSpPr/>
              <p:nvPr/>
            </p:nvGrpSpPr>
            <p:grpSpPr>
              <a:xfrm>
                <a:off x="5341723" y="3851902"/>
                <a:ext cx="31405" cy="26977"/>
                <a:chOff x="5341723" y="3851902"/>
                <a:chExt cx="31405" cy="26977"/>
              </a:xfrm>
            </p:grpSpPr>
            <p:sp>
              <p:nvSpPr>
                <p:cNvPr id="4262" name="Google Shape;4262;p62"/>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2"/>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4" name="Google Shape;4264;p62"/>
              <p:cNvGrpSpPr/>
              <p:nvPr/>
            </p:nvGrpSpPr>
            <p:grpSpPr>
              <a:xfrm>
                <a:off x="5054871" y="3507855"/>
                <a:ext cx="31405" cy="26993"/>
                <a:chOff x="5054871" y="3507855"/>
                <a:chExt cx="31405" cy="26993"/>
              </a:xfrm>
            </p:grpSpPr>
            <p:sp>
              <p:nvSpPr>
                <p:cNvPr id="4265" name="Google Shape;4265;p62"/>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2"/>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7" name="Google Shape;4267;p62"/>
              <p:cNvGrpSpPr/>
              <p:nvPr/>
            </p:nvGrpSpPr>
            <p:grpSpPr>
              <a:xfrm>
                <a:off x="4876579" y="3675325"/>
                <a:ext cx="31405" cy="26969"/>
                <a:chOff x="4876579" y="3675325"/>
                <a:chExt cx="31405" cy="26969"/>
              </a:xfrm>
            </p:grpSpPr>
            <p:sp>
              <p:nvSpPr>
                <p:cNvPr id="4268" name="Google Shape;4268;p62"/>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2"/>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0" name="Google Shape;4270;p62"/>
              <p:cNvGrpSpPr/>
              <p:nvPr/>
            </p:nvGrpSpPr>
            <p:grpSpPr>
              <a:xfrm>
                <a:off x="4842233" y="3688333"/>
                <a:ext cx="31405" cy="26993"/>
                <a:chOff x="4842233" y="3688333"/>
                <a:chExt cx="31405" cy="26993"/>
              </a:xfrm>
            </p:grpSpPr>
            <p:sp>
              <p:nvSpPr>
                <p:cNvPr id="4271" name="Google Shape;4271;p62"/>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2"/>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62"/>
              <p:cNvGrpSpPr/>
              <p:nvPr/>
            </p:nvGrpSpPr>
            <p:grpSpPr>
              <a:xfrm>
                <a:off x="5187876" y="3608032"/>
                <a:ext cx="31405" cy="27001"/>
                <a:chOff x="5187876" y="3608032"/>
                <a:chExt cx="31405" cy="27001"/>
              </a:xfrm>
            </p:grpSpPr>
            <p:sp>
              <p:nvSpPr>
                <p:cNvPr id="4274" name="Google Shape;4274;p62"/>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2"/>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6" name="Google Shape;4276;p62"/>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2"/>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8" name="Google Shape;4278;p62"/>
              <p:cNvGrpSpPr/>
              <p:nvPr/>
            </p:nvGrpSpPr>
            <p:grpSpPr>
              <a:xfrm>
                <a:off x="5269224" y="3304167"/>
                <a:ext cx="40253" cy="34402"/>
                <a:chOff x="5269224" y="3304167"/>
                <a:chExt cx="40253" cy="34402"/>
              </a:xfrm>
            </p:grpSpPr>
            <p:sp>
              <p:nvSpPr>
                <p:cNvPr id="4279" name="Google Shape;4279;p62"/>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2"/>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62"/>
              <p:cNvGrpSpPr/>
              <p:nvPr/>
            </p:nvGrpSpPr>
            <p:grpSpPr>
              <a:xfrm>
                <a:off x="5327354" y="3476615"/>
                <a:ext cx="49864" cy="42723"/>
                <a:chOff x="5327354" y="3476615"/>
                <a:chExt cx="49864" cy="42723"/>
              </a:xfrm>
            </p:grpSpPr>
            <p:sp>
              <p:nvSpPr>
                <p:cNvPr id="4282" name="Google Shape;4282;p62"/>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2"/>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4" name="Google Shape;4284;p62"/>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2"/>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6" name="Google Shape;4286;p62"/>
              <p:cNvGrpSpPr/>
              <p:nvPr/>
            </p:nvGrpSpPr>
            <p:grpSpPr>
              <a:xfrm>
                <a:off x="5341723" y="3775957"/>
                <a:ext cx="31405" cy="26898"/>
                <a:chOff x="5341723" y="3775957"/>
                <a:chExt cx="31405" cy="26898"/>
              </a:xfrm>
            </p:grpSpPr>
            <p:sp>
              <p:nvSpPr>
                <p:cNvPr id="4287" name="Google Shape;4287;p62"/>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2"/>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62"/>
              <p:cNvGrpSpPr/>
              <p:nvPr/>
            </p:nvGrpSpPr>
            <p:grpSpPr>
              <a:xfrm>
                <a:off x="5439053" y="3699274"/>
                <a:ext cx="31405" cy="26898"/>
                <a:chOff x="5439053" y="3699274"/>
                <a:chExt cx="31405" cy="26898"/>
              </a:xfrm>
            </p:grpSpPr>
            <p:sp>
              <p:nvSpPr>
                <p:cNvPr id="4290" name="Google Shape;4290;p62"/>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2"/>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62"/>
              <p:cNvGrpSpPr/>
              <p:nvPr/>
            </p:nvGrpSpPr>
            <p:grpSpPr>
              <a:xfrm>
                <a:off x="5412414" y="3622307"/>
                <a:ext cx="31499" cy="26993"/>
                <a:chOff x="5412414" y="3622307"/>
                <a:chExt cx="31499" cy="26993"/>
              </a:xfrm>
            </p:grpSpPr>
            <p:sp>
              <p:nvSpPr>
                <p:cNvPr id="4293" name="Google Shape;4293;p62"/>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2"/>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62"/>
              <p:cNvGrpSpPr/>
              <p:nvPr/>
            </p:nvGrpSpPr>
            <p:grpSpPr>
              <a:xfrm>
                <a:off x="5476254" y="3473949"/>
                <a:ext cx="26835" cy="26930"/>
                <a:chOff x="5476254" y="3473949"/>
                <a:chExt cx="26835" cy="26930"/>
              </a:xfrm>
            </p:grpSpPr>
            <p:sp>
              <p:nvSpPr>
                <p:cNvPr id="4296" name="Google Shape;4296;p62"/>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2"/>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62"/>
              <p:cNvGrpSpPr/>
              <p:nvPr/>
            </p:nvGrpSpPr>
            <p:grpSpPr>
              <a:xfrm>
                <a:off x="5564547" y="3481594"/>
                <a:ext cx="31397" cy="26898"/>
                <a:chOff x="5564547" y="3481594"/>
                <a:chExt cx="31397" cy="26898"/>
              </a:xfrm>
            </p:grpSpPr>
            <p:sp>
              <p:nvSpPr>
                <p:cNvPr id="4299" name="Google Shape;4299;p62"/>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2"/>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62"/>
              <p:cNvGrpSpPr/>
              <p:nvPr/>
            </p:nvGrpSpPr>
            <p:grpSpPr>
              <a:xfrm>
                <a:off x="5534101" y="3470174"/>
                <a:ext cx="31397" cy="26906"/>
                <a:chOff x="5534101" y="3470174"/>
                <a:chExt cx="31397" cy="26906"/>
              </a:xfrm>
            </p:grpSpPr>
            <p:sp>
              <p:nvSpPr>
                <p:cNvPr id="4302" name="Google Shape;4302;p62"/>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2"/>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62"/>
              <p:cNvGrpSpPr/>
              <p:nvPr/>
            </p:nvGrpSpPr>
            <p:grpSpPr>
              <a:xfrm>
                <a:off x="5610879" y="3314486"/>
                <a:ext cx="31499" cy="26938"/>
                <a:chOff x="5610879" y="3314486"/>
                <a:chExt cx="31499" cy="26938"/>
              </a:xfrm>
            </p:grpSpPr>
            <p:sp>
              <p:nvSpPr>
                <p:cNvPr id="4305" name="Google Shape;4305;p62"/>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2"/>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62"/>
              <p:cNvGrpSpPr/>
              <p:nvPr/>
            </p:nvGrpSpPr>
            <p:grpSpPr>
              <a:xfrm>
                <a:off x="4834525" y="3501382"/>
                <a:ext cx="31499" cy="26898"/>
                <a:chOff x="4834525" y="3501382"/>
                <a:chExt cx="31499" cy="26898"/>
              </a:xfrm>
            </p:grpSpPr>
            <p:sp>
              <p:nvSpPr>
                <p:cNvPr id="4308" name="Google Shape;4308;p62"/>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2"/>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0" name="Google Shape;4310;p62"/>
              <p:cNvGrpSpPr/>
              <p:nvPr/>
            </p:nvGrpSpPr>
            <p:grpSpPr>
              <a:xfrm>
                <a:off x="4898460" y="3580158"/>
                <a:ext cx="31405" cy="26898"/>
                <a:chOff x="4898460" y="3580158"/>
                <a:chExt cx="31405" cy="26898"/>
              </a:xfrm>
            </p:grpSpPr>
            <p:sp>
              <p:nvSpPr>
                <p:cNvPr id="4311" name="Google Shape;4311;p62"/>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2"/>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62"/>
              <p:cNvGrpSpPr/>
              <p:nvPr/>
            </p:nvGrpSpPr>
            <p:grpSpPr>
              <a:xfrm>
                <a:off x="4882667" y="3608032"/>
                <a:ext cx="31499" cy="27001"/>
                <a:chOff x="4882667" y="3608032"/>
                <a:chExt cx="31499" cy="27001"/>
              </a:xfrm>
            </p:grpSpPr>
            <p:sp>
              <p:nvSpPr>
                <p:cNvPr id="4314" name="Google Shape;4314;p62"/>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2"/>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6" name="Google Shape;4316;p62"/>
              <p:cNvGrpSpPr/>
              <p:nvPr/>
            </p:nvGrpSpPr>
            <p:grpSpPr>
              <a:xfrm>
                <a:off x="4843373" y="3631407"/>
                <a:ext cx="16273" cy="16186"/>
                <a:chOff x="4843373" y="3631407"/>
                <a:chExt cx="16273" cy="16186"/>
              </a:xfrm>
            </p:grpSpPr>
            <p:sp>
              <p:nvSpPr>
                <p:cNvPr id="4317" name="Google Shape;4317;p62"/>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2"/>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62"/>
              <p:cNvGrpSpPr/>
              <p:nvPr/>
            </p:nvGrpSpPr>
            <p:grpSpPr>
              <a:xfrm>
                <a:off x="4727773" y="3591578"/>
                <a:ext cx="31499" cy="26898"/>
                <a:chOff x="4727773" y="3591578"/>
                <a:chExt cx="31499" cy="26898"/>
              </a:xfrm>
            </p:grpSpPr>
            <p:sp>
              <p:nvSpPr>
                <p:cNvPr id="4320" name="Google Shape;4320;p62"/>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2"/>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2" name="Google Shape;4322;p62"/>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2"/>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4" name="Google Shape;4324;p62"/>
              <p:cNvGrpSpPr/>
              <p:nvPr/>
            </p:nvGrpSpPr>
            <p:grpSpPr>
              <a:xfrm>
                <a:off x="4609421" y="3577398"/>
                <a:ext cx="31499" cy="27001"/>
                <a:chOff x="4609421" y="3577398"/>
                <a:chExt cx="31499" cy="27001"/>
              </a:xfrm>
            </p:grpSpPr>
            <p:sp>
              <p:nvSpPr>
                <p:cNvPr id="4325" name="Google Shape;4325;p62"/>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2"/>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62"/>
              <p:cNvGrpSpPr/>
              <p:nvPr/>
            </p:nvGrpSpPr>
            <p:grpSpPr>
              <a:xfrm>
                <a:off x="4649289" y="3577398"/>
                <a:ext cx="31499" cy="27001"/>
                <a:chOff x="4649289" y="3577398"/>
                <a:chExt cx="31499" cy="27001"/>
              </a:xfrm>
            </p:grpSpPr>
            <p:sp>
              <p:nvSpPr>
                <p:cNvPr id="4328" name="Google Shape;4328;p62"/>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2"/>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62"/>
              <p:cNvGrpSpPr/>
              <p:nvPr/>
            </p:nvGrpSpPr>
            <p:grpSpPr>
              <a:xfrm>
                <a:off x="4605614" y="3639523"/>
                <a:ext cx="31499" cy="26906"/>
                <a:chOff x="4605614" y="3639523"/>
                <a:chExt cx="31499" cy="26906"/>
              </a:xfrm>
            </p:grpSpPr>
            <p:sp>
              <p:nvSpPr>
                <p:cNvPr id="4331" name="Google Shape;4331;p62"/>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2"/>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62"/>
              <p:cNvGrpSpPr/>
              <p:nvPr/>
            </p:nvGrpSpPr>
            <p:grpSpPr>
              <a:xfrm>
                <a:off x="4785149" y="3618846"/>
                <a:ext cx="26930" cy="26843"/>
                <a:chOff x="4785149" y="3618846"/>
                <a:chExt cx="26930" cy="26843"/>
              </a:xfrm>
            </p:grpSpPr>
            <p:sp>
              <p:nvSpPr>
                <p:cNvPr id="4334" name="Google Shape;4334;p62"/>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2"/>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6" name="Google Shape;4336;p62"/>
              <p:cNvGrpSpPr/>
              <p:nvPr/>
            </p:nvGrpSpPr>
            <p:grpSpPr>
              <a:xfrm>
                <a:off x="4810167" y="3601567"/>
                <a:ext cx="31405" cy="26898"/>
                <a:chOff x="4810167" y="3601567"/>
                <a:chExt cx="31405" cy="26898"/>
              </a:xfrm>
            </p:grpSpPr>
            <p:sp>
              <p:nvSpPr>
                <p:cNvPr id="4337" name="Google Shape;4337;p62"/>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2"/>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62"/>
              <p:cNvGrpSpPr/>
              <p:nvPr/>
            </p:nvGrpSpPr>
            <p:grpSpPr>
              <a:xfrm>
                <a:off x="4831002" y="3373230"/>
                <a:ext cx="31405" cy="26898"/>
                <a:chOff x="4831002" y="3373230"/>
                <a:chExt cx="31405" cy="26898"/>
              </a:xfrm>
            </p:grpSpPr>
            <p:sp>
              <p:nvSpPr>
                <p:cNvPr id="4340" name="Google Shape;4340;p62"/>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2"/>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62"/>
              <p:cNvGrpSpPr/>
              <p:nvPr/>
            </p:nvGrpSpPr>
            <p:grpSpPr>
              <a:xfrm>
                <a:off x="4719311" y="3355054"/>
                <a:ext cx="31499" cy="27001"/>
                <a:chOff x="4719311" y="3355054"/>
                <a:chExt cx="31499" cy="27001"/>
              </a:xfrm>
            </p:grpSpPr>
            <p:sp>
              <p:nvSpPr>
                <p:cNvPr id="4343" name="Google Shape;4343;p62"/>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2"/>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5" name="Google Shape;4345;p62"/>
              <p:cNvGrpSpPr/>
              <p:nvPr/>
            </p:nvGrpSpPr>
            <p:grpSpPr>
              <a:xfrm>
                <a:off x="4798755" y="3450260"/>
                <a:ext cx="26930" cy="26930"/>
                <a:chOff x="4798755" y="3450260"/>
                <a:chExt cx="26930" cy="26930"/>
              </a:xfrm>
            </p:grpSpPr>
            <p:sp>
              <p:nvSpPr>
                <p:cNvPr id="4346" name="Google Shape;4346;p62"/>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2"/>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8" name="Google Shape;4348;p62"/>
              <p:cNvGrpSpPr/>
              <p:nvPr/>
            </p:nvGrpSpPr>
            <p:grpSpPr>
              <a:xfrm>
                <a:off x="4645576" y="3467555"/>
                <a:ext cx="31405" cy="26953"/>
                <a:chOff x="4645576" y="3467555"/>
                <a:chExt cx="31405" cy="26953"/>
              </a:xfrm>
            </p:grpSpPr>
            <p:sp>
              <p:nvSpPr>
                <p:cNvPr id="4349" name="Google Shape;4349;p62"/>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2"/>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1" name="Google Shape;4351;p62"/>
              <p:cNvGrpSpPr/>
              <p:nvPr/>
            </p:nvGrpSpPr>
            <p:grpSpPr>
              <a:xfrm>
                <a:off x="4687631" y="3583965"/>
                <a:ext cx="31499" cy="26898"/>
                <a:chOff x="4687631" y="3583965"/>
                <a:chExt cx="31499" cy="26898"/>
              </a:xfrm>
            </p:grpSpPr>
            <p:sp>
              <p:nvSpPr>
                <p:cNvPr id="4352" name="Google Shape;4352;p62"/>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2"/>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4" name="Google Shape;4354;p62"/>
              <p:cNvGrpSpPr/>
              <p:nvPr/>
            </p:nvGrpSpPr>
            <p:grpSpPr>
              <a:xfrm>
                <a:off x="4719311" y="3471314"/>
                <a:ext cx="31499" cy="27001"/>
                <a:chOff x="4719311" y="3471314"/>
                <a:chExt cx="31499" cy="27001"/>
              </a:xfrm>
            </p:grpSpPr>
            <p:sp>
              <p:nvSpPr>
                <p:cNvPr id="4355" name="Google Shape;4355;p62"/>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2"/>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7" name="Google Shape;4357;p62"/>
              <p:cNvGrpSpPr/>
              <p:nvPr/>
            </p:nvGrpSpPr>
            <p:grpSpPr>
              <a:xfrm>
                <a:off x="4719311" y="3434404"/>
                <a:ext cx="31499" cy="26898"/>
                <a:chOff x="4719311" y="3434404"/>
                <a:chExt cx="31499" cy="26898"/>
              </a:xfrm>
            </p:grpSpPr>
            <p:sp>
              <p:nvSpPr>
                <p:cNvPr id="4358" name="Google Shape;4358;p62"/>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2"/>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0" name="Google Shape;4360;p62"/>
              <p:cNvGrpSpPr/>
              <p:nvPr/>
            </p:nvGrpSpPr>
            <p:grpSpPr>
              <a:xfrm>
                <a:off x="4768876" y="3401772"/>
                <a:ext cx="31499" cy="26898"/>
                <a:chOff x="4768876" y="3401772"/>
                <a:chExt cx="31499" cy="26898"/>
              </a:xfrm>
            </p:grpSpPr>
            <p:sp>
              <p:nvSpPr>
                <p:cNvPr id="4361" name="Google Shape;4361;p62"/>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2"/>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3" name="Google Shape;4363;p62"/>
              <p:cNvGrpSpPr/>
              <p:nvPr/>
            </p:nvGrpSpPr>
            <p:grpSpPr>
              <a:xfrm>
                <a:off x="4762214" y="3471377"/>
                <a:ext cx="26938" cy="26938"/>
                <a:chOff x="4762214" y="3471377"/>
                <a:chExt cx="26938" cy="26938"/>
              </a:xfrm>
            </p:grpSpPr>
            <p:sp>
              <p:nvSpPr>
                <p:cNvPr id="4364" name="Google Shape;4364;p62"/>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2"/>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62"/>
              <p:cNvGrpSpPr/>
              <p:nvPr/>
            </p:nvGrpSpPr>
            <p:grpSpPr>
              <a:xfrm>
                <a:off x="4790473" y="3344782"/>
                <a:ext cx="31405" cy="26898"/>
                <a:chOff x="4790473" y="3344782"/>
                <a:chExt cx="31405" cy="26898"/>
              </a:xfrm>
            </p:grpSpPr>
            <p:sp>
              <p:nvSpPr>
                <p:cNvPr id="4367" name="Google Shape;4367;p62"/>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2"/>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9" name="Google Shape;4369;p62"/>
              <p:cNvGrpSpPr/>
              <p:nvPr/>
            </p:nvGrpSpPr>
            <p:grpSpPr>
              <a:xfrm>
                <a:off x="4823774" y="3950733"/>
                <a:ext cx="37398" cy="32034"/>
                <a:chOff x="4823774" y="3950733"/>
                <a:chExt cx="37398" cy="32034"/>
              </a:xfrm>
            </p:grpSpPr>
            <p:sp>
              <p:nvSpPr>
                <p:cNvPr id="4370" name="Google Shape;4370;p62"/>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2"/>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2" name="Google Shape;4372;p62"/>
              <p:cNvGrpSpPr/>
              <p:nvPr/>
            </p:nvGrpSpPr>
            <p:grpSpPr>
              <a:xfrm>
                <a:off x="4823396" y="4110566"/>
                <a:ext cx="31405" cy="26906"/>
                <a:chOff x="4823396" y="4110566"/>
                <a:chExt cx="31405" cy="26906"/>
              </a:xfrm>
            </p:grpSpPr>
            <p:sp>
              <p:nvSpPr>
                <p:cNvPr id="4373" name="Google Shape;4373;p62"/>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2"/>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5" name="Google Shape;4375;p62"/>
              <p:cNvGrpSpPr/>
              <p:nvPr/>
            </p:nvGrpSpPr>
            <p:grpSpPr>
              <a:xfrm>
                <a:off x="4838332" y="3821150"/>
                <a:ext cx="31499" cy="26898"/>
                <a:chOff x="4838332" y="3821150"/>
                <a:chExt cx="31499" cy="26898"/>
              </a:xfrm>
            </p:grpSpPr>
            <p:sp>
              <p:nvSpPr>
                <p:cNvPr id="4376" name="Google Shape;4376;p62"/>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2"/>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8" name="Google Shape;4378;p62"/>
              <p:cNvGrpSpPr/>
              <p:nvPr/>
            </p:nvGrpSpPr>
            <p:grpSpPr>
              <a:xfrm>
                <a:off x="4661275" y="3815007"/>
                <a:ext cx="36824" cy="31523"/>
                <a:chOff x="4661275" y="3815007"/>
                <a:chExt cx="36824" cy="31523"/>
              </a:xfrm>
            </p:grpSpPr>
            <p:sp>
              <p:nvSpPr>
                <p:cNvPr id="4379" name="Google Shape;4379;p62"/>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2"/>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62"/>
              <p:cNvGrpSpPr/>
              <p:nvPr/>
            </p:nvGrpSpPr>
            <p:grpSpPr>
              <a:xfrm>
                <a:off x="4558998" y="3851037"/>
                <a:ext cx="33591" cy="28699"/>
                <a:chOff x="4558998" y="3851037"/>
                <a:chExt cx="33591" cy="28699"/>
              </a:xfrm>
            </p:grpSpPr>
            <p:sp>
              <p:nvSpPr>
                <p:cNvPr id="4382" name="Google Shape;4382;p62"/>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2"/>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62"/>
              <p:cNvGrpSpPr/>
              <p:nvPr/>
            </p:nvGrpSpPr>
            <p:grpSpPr>
              <a:xfrm>
                <a:off x="4696762" y="3638587"/>
                <a:ext cx="33591" cy="28794"/>
                <a:chOff x="4696762" y="3638587"/>
                <a:chExt cx="33591" cy="28794"/>
              </a:xfrm>
            </p:grpSpPr>
            <p:sp>
              <p:nvSpPr>
                <p:cNvPr id="4385" name="Google Shape;4385;p62"/>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2"/>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62"/>
              <p:cNvGrpSpPr/>
              <p:nvPr/>
            </p:nvGrpSpPr>
            <p:grpSpPr>
              <a:xfrm>
                <a:off x="4929479" y="3939140"/>
                <a:ext cx="33497" cy="28692"/>
                <a:chOff x="4929479" y="3939140"/>
                <a:chExt cx="33497" cy="28692"/>
              </a:xfrm>
            </p:grpSpPr>
            <p:sp>
              <p:nvSpPr>
                <p:cNvPr id="4388" name="Google Shape;4388;p62"/>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2"/>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62"/>
              <p:cNvGrpSpPr/>
              <p:nvPr/>
            </p:nvGrpSpPr>
            <p:grpSpPr>
              <a:xfrm>
                <a:off x="4907119" y="3986039"/>
                <a:ext cx="33497" cy="28699"/>
                <a:chOff x="4907119" y="3986039"/>
                <a:chExt cx="33497" cy="28699"/>
              </a:xfrm>
            </p:grpSpPr>
            <p:sp>
              <p:nvSpPr>
                <p:cNvPr id="4391" name="Google Shape;4391;p62"/>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2"/>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62"/>
              <p:cNvGrpSpPr/>
              <p:nvPr/>
            </p:nvGrpSpPr>
            <p:grpSpPr>
              <a:xfrm>
                <a:off x="4911783" y="4048102"/>
                <a:ext cx="33591" cy="28762"/>
                <a:chOff x="4911783" y="4048102"/>
                <a:chExt cx="33591" cy="28762"/>
              </a:xfrm>
            </p:grpSpPr>
            <p:sp>
              <p:nvSpPr>
                <p:cNvPr id="4394" name="Google Shape;4394;p62"/>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2"/>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62"/>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2"/>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8" name="Google Shape;4398;p62"/>
              <p:cNvGrpSpPr/>
              <p:nvPr/>
            </p:nvGrpSpPr>
            <p:grpSpPr>
              <a:xfrm>
                <a:off x="4762623" y="3837847"/>
                <a:ext cx="42416" cy="36273"/>
                <a:chOff x="4762623" y="3837847"/>
                <a:chExt cx="42416" cy="36273"/>
              </a:xfrm>
            </p:grpSpPr>
            <p:sp>
              <p:nvSpPr>
                <p:cNvPr id="4399" name="Google Shape;4399;p62"/>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2"/>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62"/>
              <p:cNvGrpSpPr/>
              <p:nvPr/>
            </p:nvGrpSpPr>
            <p:grpSpPr>
              <a:xfrm>
                <a:off x="4746044" y="4104966"/>
                <a:ext cx="33497" cy="28699"/>
                <a:chOff x="4746044" y="4104966"/>
                <a:chExt cx="33497" cy="28699"/>
              </a:xfrm>
            </p:grpSpPr>
            <p:sp>
              <p:nvSpPr>
                <p:cNvPr id="4402" name="Google Shape;4402;p62"/>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2"/>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62"/>
              <p:cNvGrpSpPr/>
              <p:nvPr/>
            </p:nvGrpSpPr>
            <p:grpSpPr>
              <a:xfrm>
                <a:off x="4859646" y="4162554"/>
                <a:ext cx="33591" cy="28762"/>
                <a:chOff x="4859646" y="4162554"/>
                <a:chExt cx="33591" cy="28762"/>
              </a:xfrm>
            </p:grpSpPr>
            <p:sp>
              <p:nvSpPr>
                <p:cNvPr id="4405" name="Google Shape;4405;p62"/>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2"/>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7" name="Google Shape;4407;p62"/>
            <p:cNvGrpSpPr/>
            <p:nvPr/>
          </p:nvGrpSpPr>
          <p:grpSpPr>
            <a:xfrm>
              <a:off x="3597785" y="3274438"/>
              <a:ext cx="855610" cy="1122100"/>
              <a:chOff x="3597785" y="3274438"/>
              <a:chExt cx="855610" cy="1122100"/>
            </a:xfrm>
          </p:grpSpPr>
          <p:grpSp>
            <p:nvGrpSpPr>
              <p:cNvPr id="4408" name="Google Shape;4408;p62"/>
              <p:cNvGrpSpPr/>
              <p:nvPr/>
            </p:nvGrpSpPr>
            <p:grpSpPr>
              <a:xfrm>
                <a:off x="3617857" y="3284717"/>
                <a:ext cx="826785" cy="1099165"/>
                <a:chOff x="3617857" y="3284717"/>
                <a:chExt cx="826785" cy="1099165"/>
              </a:xfrm>
            </p:grpSpPr>
            <p:sp>
              <p:nvSpPr>
                <p:cNvPr id="4409" name="Google Shape;4409;p62"/>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2"/>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2"/>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2"/>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2"/>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2"/>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2"/>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2"/>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2"/>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2"/>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2"/>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2"/>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2"/>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2"/>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2"/>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2"/>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2"/>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2"/>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2"/>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2"/>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2"/>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2"/>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2"/>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2"/>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2"/>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2"/>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2"/>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2"/>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2"/>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2"/>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2"/>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2"/>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2"/>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2"/>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2"/>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2"/>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2"/>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2"/>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2"/>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2"/>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2"/>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2"/>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2"/>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2"/>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2"/>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2"/>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2"/>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2"/>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2"/>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2"/>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2"/>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2"/>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2"/>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2"/>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2"/>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2"/>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62"/>
              <p:cNvGrpSpPr/>
              <p:nvPr/>
            </p:nvGrpSpPr>
            <p:grpSpPr>
              <a:xfrm>
                <a:off x="4180904" y="4251758"/>
                <a:ext cx="37783" cy="32420"/>
                <a:chOff x="4180904" y="4251758"/>
                <a:chExt cx="37783" cy="32420"/>
              </a:xfrm>
            </p:grpSpPr>
            <p:sp>
              <p:nvSpPr>
                <p:cNvPr id="4466" name="Google Shape;4466;p62"/>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2"/>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62"/>
              <p:cNvGrpSpPr/>
              <p:nvPr/>
            </p:nvGrpSpPr>
            <p:grpSpPr>
              <a:xfrm>
                <a:off x="4201644" y="4081324"/>
                <a:ext cx="37783" cy="32364"/>
                <a:chOff x="4201644" y="4081324"/>
                <a:chExt cx="37783" cy="32364"/>
              </a:xfrm>
            </p:grpSpPr>
            <p:sp>
              <p:nvSpPr>
                <p:cNvPr id="4469" name="Google Shape;4469;p62"/>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2"/>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1" name="Google Shape;4471;p62"/>
              <p:cNvGrpSpPr/>
              <p:nvPr/>
            </p:nvGrpSpPr>
            <p:grpSpPr>
              <a:xfrm>
                <a:off x="4284416" y="3887428"/>
                <a:ext cx="37783" cy="32451"/>
                <a:chOff x="4284416" y="3887428"/>
                <a:chExt cx="37783" cy="32451"/>
              </a:xfrm>
            </p:grpSpPr>
            <p:sp>
              <p:nvSpPr>
                <p:cNvPr id="4472" name="Google Shape;4472;p62"/>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2"/>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62"/>
              <p:cNvGrpSpPr/>
              <p:nvPr/>
            </p:nvGrpSpPr>
            <p:grpSpPr>
              <a:xfrm>
                <a:off x="4223721" y="3860404"/>
                <a:ext cx="37870" cy="32364"/>
                <a:chOff x="4223721" y="3860404"/>
                <a:chExt cx="37870" cy="32364"/>
              </a:xfrm>
            </p:grpSpPr>
            <p:sp>
              <p:nvSpPr>
                <p:cNvPr id="4475" name="Google Shape;4475;p62"/>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2"/>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62"/>
              <p:cNvGrpSpPr/>
              <p:nvPr/>
            </p:nvGrpSpPr>
            <p:grpSpPr>
              <a:xfrm>
                <a:off x="4104889" y="3699242"/>
                <a:ext cx="37776" cy="32357"/>
                <a:chOff x="4104889" y="3699242"/>
                <a:chExt cx="37776" cy="32357"/>
              </a:xfrm>
            </p:grpSpPr>
            <p:sp>
              <p:nvSpPr>
                <p:cNvPr id="4478" name="Google Shape;4478;p62"/>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2"/>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62"/>
              <p:cNvGrpSpPr/>
              <p:nvPr/>
            </p:nvGrpSpPr>
            <p:grpSpPr>
              <a:xfrm>
                <a:off x="4143608" y="3475121"/>
                <a:ext cx="37878" cy="32420"/>
                <a:chOff x="4143608" y="3475121"/>
                <a:chExt cx="37878" cy="32420"/>
              </a:xfrm>
            </p:grpSpPr>
            <p:sp>
              <p:nvSpPr>
                <p:cNvPr id="4481" name="Google Shape;4481;p62"/>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2"/>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62"/>
              <p:cNvGrpSpPr/>
              <p:nvPr/>
            </p:nvGrpSpPr>
            <p:grpSpPr>
              <a:xfrm>
                <a:off x="4217248" y="3570893"/>
                <a:ext cx="37776" cy="32364"/>
                <a:chOff x="4217248" y="3570893"/>
                <a:chExt cx="37776" cy="32364"/>
              </a:xfrm>
            </p:grpSpPr>
            <p:sp>
              <p:nvSpPr>
                <p:cNvPr id="4484" name="Google Shape;4484;p62"/>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2"/>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6" name="Google Shape;4486;p62"/>
              <p:cNvGrpSpPr/>
              <p:nvPr/>
            </p:nvGrpSpPr>
            <p:grpSpPr>
              <a:xfrm>
                <a:off x="4255307" y="3431612"/>
                <a:ext cx="37776" cy="32451"/>
                <a:chOff x="4255307" y="3431612"/>
                <a:chExt cx="37776" cy="32451"/>
              </a:xfrm>
            </p:grpSpPr>
            <p:sp>
              <p:nvSpPr>
                <p:cNvPr id="4487" name="Google Shape;4487;p62"/>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2"/>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9" name="Google Shape;4489;p62"/>
              <p:cNvGrpSpPr/>
              <p:nvPr/>
            </p:nvGrpSpPr>
            <p:grpSpPr>
              <a:xfrm>
                <a:off x="3853052" y="3577398"/>
                <a:ext cx="37776" cy="32420"/>
                <a:chOff x="3853052" y="3577398"/>
                <a:chExt cx="37776" cy="32420"/>
              </a:xfrm>
            </p:grpSpPr>
            <p:sp>
              <p:nvSpPr>
                <p:cNvPr id="4490" name="Google Shape;4490;p62"/>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2"/>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2" name="Google Shape;4492;p62"/>
              <p:cNvGrpSpPr/>
              <p:nvPr/>
            </p:nvGrpSpPr>
            <p:grpSpPr>
              <a:xfrm>
                <a:off x="4039908" y="3412107"/>
                <a:ext cx="37776" cy="32357"/>
                <a:chOff x="4039908" y="3412107"/>
                <a:chExt cx="37776" cy="32357"/>
              </a:xfrm>
            </p:grpSpPr>
            <p:sp>
              <p:nvSpPr>
                <p:cNvPr id="4493" name="Google Shape;4493;p62"/>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2"/>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62"/>
              <p:cNvGrpSpPr/>
              <p:nvPr/>
            </p:nvGrpSpPr>
            <p:grpSpPr>
              <a:xfrm>
                <a:off x="4017360" y="3342061"/>
                <a:ext cx="37870" cy="32380"/>
                <a:chOff x="4017360" y="3342061"/>
                <a:chExt cx="37870" cy="32380"/>
              </a:xfrm>
            </p:grpSpPr>
            <p:sp>
              <p:nvSpPr>
                <p:cNvPr id="4496" name="Google Shape;4496;p62"/>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2"/>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8" name="Google Shape;4498;p62"/>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2"/>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0" name="Google Shape;4500;p62"/>
              <p:cNvGrpSpPr/>
              <p:nvPr/>
            </p:nvGrpSpPr>
            <p:grpSpPr>
              <a:xfrm>
                <a:off x="3750870" y="3418650"/>
                <a:ext cx="37776" cy="32380"/>
                <a:chOff x="3750870" y="3418650"/>
                <a:chExt cx="37776" cy="32380"/>
              </a:xfrm>
            </p:grpSpPr>
            <p:sp>
              <p:nvSpPr>
                <p:cNvPr id="4501" name="Google Shape;4501;p62"/>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2"/>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62"/>
              <p:cNvGrpSpPr/>
              <p:nvPr/>
            </p:nvGrpSpPr>
            <p:grpSpPr>
              <a:xfrm>
                <a:off x="3632509" y="3274438"/>
                <a:ext cx="37783" cy="32357"/>
                <a:chOff x="3632509" y="3274438"/>
                <a:chExt cx="37783" cy="32357"/>
              </a:xfrm>
            </p:grpSpPr>
            <p:sp>
              <p:nvSpPr>
                <p:cNvPr id="4504" name="Google Shape;4504;p62"/>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2"/>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62"/>
              <p:cNvGrpSpPr/>
              <p:nvPr/>
            </p:nvGrpSpPr>
            <p:grpSpPr>
              <a:xfrm>
                <a:off x="3906424" y="3297561"/>
                <a:ext cx="37776" cy="32451"/>
                <a:chOff x="3906424" y="3297561"/>
                <a:chExt cx="37776" cy="32451"/>
              </a:xfrm>
            </p:grpSpPr>
            <p:sp>
              <p:nvSpPr>
                <p:cNvPr id="4507" name="Google Shape;4507;p62"/>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2"/>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9" name="Google Shape;4509;p62"/>
              <p:cNvGrpSpPr/>
              <p:nvPr/>
            </p:nvGrpSpPr>
            <p:grpSpPr>
              <a:xfrm>
                <a:off x="3866084" y="3412107"/>
                <a:ext cx="37776" cy="32357"/>
                <a:chOff x="3866084" y="3412107"/>
                <a:chExt cx="37776" cy="32357"/>
              </a:xfrm>
            </p:grpSpPr>
            <p:sp>
              <p:nvSpPr>
                <p:cNvPr id="4510" name="Google Shape;4510;p62"/>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2"/>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2" name="Google Shape;4512;p62"/>
              <p:cNvGrpSpPr/>
              <p:nvPr/>
            </p:nvGrpSpPr>
            <p:grpSpPr>
              <a:xfrm>
                <a:off x="4023919" y="3766409"/>
                <a:ext cx="37783" cy="32357"/>
                <a:chOff x="4023919" y="3766409"/>
                <a:chExt cx="37783" cy="32357"/>
              </a:xfrm>
            </p:grpSpPr>
            <p:sp>
              <p:nvSpPr>
                <p:cNvPr id="4513" name="Google Shape;4513;p62"/>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2"/>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5" name="Google Shape;4515;p62"/>
              <p:cNvGrpSpPr/>
              <p:nvPr/>
            </p:nvGrpSpPr>
            <p:grpSpPr>
              <a:xfrm>
                <a:off x="3973882" y="3779449"/>
                <a:ext cx="37776" cy="32357"/>
                <a:chOff x="3973882" y="3779449"/>
                <a:chExt cx="37776" cy="32357"/>
              </a:xfrm>
            </p:grpSpPr>
            <p:sp>
              <p:nvSpPr>
                <p:cNvPr id="4516" name="Google Shape;4516;p62"/>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2"/>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8" name="Google Shape;4518;p62"/>
              <p:cNvGrpSpPr/>
              <p:nvPr/>
            </p:nvGrpSpPr>
            <p:grpSpPr>
              <a:xfrm>
                <a:off x="4073398" y="3838028"/>
                <a:ext cx="37776" cy="32380"/>
                <a:chOff x="4073398" y="3838028"/>
                <a:chExt cx="37776" cy="32380"/>
              </a:xfrm>
            </p:grpSpPr>
            <p:sp>
              <p:nvSpPr>
                <p:cNvPr id="4519" name="Google Shape;4519;p62"/>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2"/>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1" name="Google Shape;4521;p62"/>
              <p:cNvGrpSpPr/>
              <p:nvPr/>
            </p:nvGrpSpPr>
            <p:grpSpPr>
              <a:xfrm>
                <a:off x="4342672" y="4144496"/>
                <a:ext cx="37752" cy="32364"/>
                <a:chOff x="4342672" y="4144496"/>
                <a:chExt cx="37752" cy="32364"/>
              </a:xfrm>
            </p:grpSpPr>
            <p:sp>
              <p:nvSpPr>
                <p:cNvPr id="4522" name="Google Shape;4522;p62"/>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2"/>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4" name="Google Shape;4524;p62"/>
              <p:cNvGrpSpPr/>
              <p:nvPr/>
            </p:nvGrpSpPr>
            <p:grpSpPr>
              <a:xfrm>
                <a:off x="4406386" y="4056872"/>
                <a:ext cx="37783" cy="32364"/>
                <a:chOff x="4406386" y="4056872"/>
                <a:chExt cx="37783" cy="32364"/>
              </a:xfrm>
            </p:grpSpPr>
            <p:sp>
              <p:nvSpPr>
                <p:cNvPr id="4525" name="Google Shape;4525;p62"/>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2"/>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7" name="Google Shape;4527;p62"/>
              <p:cNvGrpSpPr/>
              <p:nvPr/>
            </p:nvGrpSpPr>
            <p:grpSpPr>
              <a:xfrm>
                <a:off x="4284416" y="4245254"/>
                <a:ext cx="37783" cy="32357"/>
                <a:chOff x="4284416" y="4245254"/>
                <a:chExt cx="37783" cy="32357"/>
              </a:xfrm>
            </p:grpSpPr>
            <p:sp>
              <p:nvSpPr>
                <p:cNvPr id="4528" name="Google Shape;4528;p62"/>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2"/>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0" name="Google Shape;4530;p62"/>
              <p:cNvGrpSpPr/>
              <p:nvPr/>
            </p:nvGrpSpPr>
            <p:grpSpPr>
              <a:xfrm>
                <a:off x="4219057" y="4331258"/>
                <a:ext cx="37776" cy="32364"/>
                <a:chOff x="4219057" y="4331258"/>
                <a:chExt cx="37776" cy="32364"/>
              </a:xfrm>
            </p:grpSpPr>
            <p:sp>
              <p:nvSpPr>
                <p:cNvPr id="4531" name="Google Shape;4531;p62"/>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2"/>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62"/>
              <p:cNvGrpSpPr/>
              <p:nvPr/>
            </p:nvGrpSpPr>
            <p:grpSpPr>
              <a:xfrm>
                <a:off x="4204122" y="4141688"/>
                <a:ext cx="33497" cy="28699"/>
                <a:chOff x="4204122" y="4141688"/>
                <a:chExt cx="33497" cy="28699"/>
              </a:xfrm>
            </p:grpSpPr>
            <p:sp>
              <p:nvSpPr>
                <p:cNvPr id="4534" name="Google Shape;4534;p62"/>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2"/>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62"/>
              <p:cNvGrpSpPr/>
              <p:nvPr/>
            </p:nvGrpSpPr>
            <p:grpSpPr>
              <a:xfrm>
                <a:off x="4301546" y="4003869"/>
                <a:ext cx="38916" cy="33324"/>
                <a:chOff x="4301546" y="4003869"/>
                <a:chExt cx="38916" cy="33324"/>
              </a:xfrm>
            </p:grpSpPr>
            <p:sp>
              <p:nvSpPr>
                <p:cNvPr id="4537" name="Google Shape;4537;p62"/>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2"/>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9" name="Google Shape;4539;p62"/>
              <p:cNvGrpSpPr/>
              <p:nvPr/>
            </p:nvGrpSpPr>
            <p:grpSpPr>
              <a:xfrm>
                <a:off x="4210681" y="3924669"/>
                <a:ext cx="36549" cy="31366"/>
                <a:chOff x="4210681" y="3924669"/>
                <a:chExt cx="36549" cy="31366"/>
              </a:xfrm>
            </p:grpSpPr>
            <p:sp>
              <p:nvSpPr>
                <p:cNvPr id="4540" name="Google Shape;4540;p62"/>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2"/>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62"/>
              <p:cNvGrpSpPr/>
              <p:nvPr/>
            </p:nvGrpSpPr>
            <p:grpSpPr>
              <a:xfrm>
                <a:off x="3987771" y="3628874"/>
                <a:ext cx="31499" cy="26993"/>
                <a:chOff x="3987771" y="3628874"/>
                <a:chExt cx="31499" cy="26993"/>
              </a:xfrm>
            </p:grpSpPr>
            <p:sp>
              <p:nvSpPr>
                <p:cNvPr id="4543" name="Google Shape;4543;p62"/>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2"/>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5" name="Google Shape;4545;p62"/>
              <p:cNvGrpSpPr/>
              <p:nvPr/>
            </p:nvGrpSpPr>
            <p:grpSpPr>
              <a:xfrm>
                <a:off x="4087382" y="3775674"/>
                <a:ext cx="31405" cy="26898"/>
                <a:chOff x="4087382" y="3775674"/>
                <a:chExt cx="31405" cy="26898"/>
              </a:xfrm>
            </p:grpSpPr>
            <p:sp>
              <p:nvSpPr>
                <p:cNvPr id="4546" name="Google Shape;4546;p62"/>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2"/>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8" name="Google Shape;4548;p62"/>
              <p:cNvGrpSpPr/>
              <p:nvPr/>
            </p:nvGrpSpPr>
            <p:grpSpPr>
              <a:xfrm>
                <a:off x="4118873" y="3856637"/>
                <a:ext cx="31405" cy="26906"/>
                <a:chOff x="4118873" y="3856637"/>
                <a:chExt cx="31405" cy="26906"/>
              </a:xfrm>
            </p:grpSpPr>
            <p:sp>
              <p:nvSpPr>
                <p:cNvPr id="4549" name="Google Shape;4549;p62"/>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2"/>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62"/>
              <p:cNvGrpSpPr/>
              <p:nvPr/>
            </p:nvGrpSpPr>
            <p:grpSpPr>
              <a:xfrm>
                <a:off x="4168541" y="3639523"/>
                <a:ext cx="31499" cy="26906"/>
                <a:chOff x="4168541" y="3639523"/>
                <a:chExt cx="31499" cy="26906"/>
              </a:xfrm>
            </p:grpSpPr>
            <p:sp>
              <p:nvSpPr>
                <p:cNvPr id="4552" name="Google Shape;4552;p62"/>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2"/>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62"/>
              <p:cNvGrpSpPr/>
              <p:nvPr/>
            </p:nvGrpSpPr>
            <p:grpSpPr>
              <a:xfrm>
                <a:off x="3965789" y="3393545"/>
                <a:ext cx="31405" cy="26945"/>
                <a:chOff x="3965789" y="3393545"/>
                <a:chExt cx="31405" cy="26945"/>
              </a:xfrm>
            </p:grpSpPr>
            <p:sp>
              <p:nvSpPr>
                <p:cNvPr id="4555" name="Google Shape;4555;p62"/>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2"/>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62"/>
              <p:cNvGrpSpPr/>
              <p:nvPr/>
            </p:nvGrpSpPr>
            <p:grpSpPr>
              <a:xfrm>
                <a:off x="3925166" y="3491008"/>
                <a:ext cx="31405" cy="27001"/>
                <a:chOff x="3925166" y="3491008"/>
                <a:chExt cx="31405" cy="27001"/>
              </a:xfrm>
            </p:grpSpPr>
            <p:sp>
              <p:nvSpPr>
                <p:cNvPr id="4558" name="Google Shape;4558;p62"/>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2"/>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0" name="Google Shape;4560;p62"/>
              <p:cNvGrpSpPr/>
              <p:nvPr/>
            </p:nvGrpSpPr>
            <p:grpSpPr>
              <a:xfrm>
                <a:off x="3682845" y="3340976"/>
                <a:ext cx="31397" cy="26898"/>
                <a:chOff x="3682845" y="3340976"/>
                <a:chExt cx="31397" cy="26898"/>
              </a:xfrm>
            </p:grpSpPr>
            <p:sp>
              <p:nvSpPr>
                <p:cNvPr id="4561" name="Google Shape;4561;p62"/>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2"/>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62"/>
              <p:cNvGrpSpPr/>
              <p:nvPr/>
            </p:nvGrpSpPr>
            <p:grpSpPr>
              <a:xfrm>
                <a:off x="3795393" y="3353725"/>
                <a:ext cx="31499" cy="26993"/>
                <a:chOff x="3795393" y="3353725"/>
                <a:chExt cx="31499" cy="26993"/>
              </a:xfrm>
            </p:grpSpPr>
            <p:sp>
              <p:nvSpPr>
                <p:cNvPr id="4564" name="Google Shape;4564;p62"/>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2"/>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62"/>
              <p:cNvGrpSpPr/>
              <p:nvPr/>
            </p:nvGrpSpPr>
            <p:grpSpPr>
              <a:xfrm>
                <a:off x="4176909" y="4363221"/>
                <a:ext cx="38924" cy="33316"/>
                <a:chOff x="4176909" y="4363221"/>
                <a:chExt cx="38924" cy="33316"/>
              </a:xfrm>
            </p:grpSpPr>
            <p:sp>
              <p:nvSpPr>
                <p:cNvPr id="4567" name="Google Shape;4567;p62"/>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2"/>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9" name="Google Shape;4569;p62"/>
              <p:cNvGrpSpPr/>
              <p:nvPr/>
            </p:nvGrpSpPr>
            <p:grpSpPr>
              <a:xfrm>
                <a:off x="4226191" y="4007660"/>
                <a:ext cx="33560" cy="28770"/>
                <a:chOff x="4226191" y="4007660"/>
                <a:chExt cx="33560" cy="28770"/>
              </a:xfrm>
            </p:grpSpPr>
            <p:sp>
              <p:nvSpPr>
                <p:cNvPr id="4570" name="Google Shape;4570;p62"/>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2"/>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62"/>
              <p:cNvGrpSpPr/>
              <p:nvPr/>
            </p:nvGrpSpPr>
            <p:grpSpPr>
              <a:xfrm>
                <a:off x="3597785" y="3377045"/>
                <a:ext cx="33591" cy="28699"/>
                <a:chOff x="3597785" y="3377045"/>
                <a:chExt cx="33591" cy="28699"/>
              </a:xfrm>
            </p:grpSpPr>
            <p:sp>
              <p:nvSpPr>
                <p:cNvPr id="4573" name="Google Shape;4573;p62"/>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2"/>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5" name="Google Shape;4575;p62"/>
              <p:cNvGrpSpPr/>
              <p:nvPr/>
            </p:nvGrpSpPr>
            <p:grpSpPr>
              <a:xfrm>
                <a:off x="3887870" y="3669796"/>
                <a:ext cx="33591" cy="28692"/>
                <a:chOff x="3887870" y="3669796"/>
                <a:chExt cx="33591" cy="28692"/>
              </a:xfrm>
            </p:grpSpPr>
            <p:sp>
              <p:nvSpPr>
                <p:cNvPr id="4576" name="Google Shape;4576;p62"/>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2"/>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62"/>
              <p:cNvGrpSpPr/>
              <p:nvPr/>
            </p:nvGrpSpPr>
            <p:grpSpPr>
              <a:xfrm>
                <a:off x="3818320" y="3481625"/>
                <a:ext cx="33497" cy="28770"/>
                <a:chOff x="3818320" y="3481625"/>
                <a:chExt cx="33497" cy="28770"/>
              </a:xfrm>
            </p:grpSpPr>
            <p:sp>
              <p:nvSpPr>
                <p:cNvPr id="4579" name="Google Shape;4579;p62"/>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2"/>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1" name="Google Shape;4581;p62"/>
              <p:cNvGrpSpPr/>
              <p:nvPr/>
            </p:nvGrpSpPr>
            <p:grpSpPr>
              <a:xfrm>
                <a:off x="4278139" y="4120948"/>
                <a:ext cx="37492" cy="32129"/>
                <a:chOff x="4278139" y="4120948"/>
                <a:chExt cx="37492" cy="32129"/>
              </a:xfrm>
            </p:grpSpPr>
            <p:sp>
              <p:nvSpPr>
                <p:cNvPr id="4582" name="Google Shape;4582;p62"/>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2"/>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4" name="Google Shape;4584;p62"/>
              <p:cNvGrpSpPr/>
              <p:nvPr/>
            </p:nvGrpSpPr>
            <p:grpSpPr>
              <a:xfrm>
                <a:off x="4419898" y="3977388"/>
                <a:ext cx="33497" cy="28692"/>
                <a:chOff x="4419898" y="3977388"/>
                <a:chExt cx="33497" cy="28692"/>
              </a:xfrm>
            </p:grpSpPr>
            <p:sp>
              <p:nvSpPr>
                <p:cNvPr id="4585" name="Google Shape;4585;p62"/>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2"/>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62"/>
              <p:cNvGrpSpPr/>
              <p:nvPr/>
            </p:nvGrpSpPr>
            <p:grpSpPr>
              <a:xfrm>
                <a:off x="4158930" y="4034684"/>
                <a:ext cx="33497" cy="28762"/>
                <a:chOff x="4158930" y="4034684"/>
                <a:chExt cx="33497" cy="28762"/>
              </a:xfrm>
            </p:grpSpPr>
            <p:sp>
              <p:nvSpPr>
                <p:cNvPr id="4588" name="Google Shape;4588;p62"/>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2"/>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0" name="Google Shape;4590;p62"/>
              <p:cNvGrpSpPr/>
              <p:nvPr/>
            </p:nvGrpSpPr>
            <p:grpSpPr>
              <a:xfrm>
                <a:off x="4134949" y="3957049"/>
                <a:ext cx="33497" cy="28770"/>
                <a:chOff x="4134949" y="3957049"/>
                <a:chExt cx="33497" cy="28770"/>
              </a:xfrm>
            </p:grpSpPr>
            <p:sp>
              <p:nvSpPr>
                <p:cNvPr id="4591" name="Google Shape;4591;p62"/>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2"/>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62"/>
              <p:cNvGrpSpPr/>
              <p:nvPr/>
            </p:nvGrpSpPr>
            <p:grpSpPr>
              <a:xfrm>
                <a:off x="4193653" y="4184403"/>
                <a:ext cx="43580" cy="37264"/>
                <a:chOff x="4193653" y="4184403"/>
                <a:chExt cx="43580" cy="37264"/>
              </a:xfrm>
            </p:grpSpPr>
            <p:sp>
              <p:nvSpPr>
                <p:cNvPr id="4594" name="Google Shape;4594;p62"/>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2"/>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62"/>
              <p:cNvGrpSpPr/>
              <p:nvPr/>
            </p:nvGrpSpPr>
            <p:grpSpPr>
              <a:xfrm>
                <a:off x="4343600" y="3943844"/>
                <a:ext cx="43580" cy="37312"/>
                <a:chOff x="4343600" y="3943844"/>
                <a:chExt cx="43580" cy="37312"/>
              </a:xfrm>
            </p:grpSpPr>
            <p:sp>
              <p:nvSpPr>
                <p:cNvPr id="4597" name="Google Shape;4597;p62"/>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2"/>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9" name="Google Shape;4599;p62"/>
              <p:cNvGrpSpPr/>
              <p:nvPr/>
            </p:nvGrpSpPr>
            <p:grpSpPr>
              <a:xfrm>
                <a:off x="4172339" y="3381693"/>
                <a:ext cx="31499" cy="27001"/>
                <a:chOff x="4172339" y="3381693"/>
                <a:chExt cx="31499" cy="27001"/>
              </a:xfrm>
            </p:grpSpPr>
            <p:sp>
              <p:nvSpPr>
                <p:cNvPr id="4600" name="Google Shape;4600;p62"/>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2"/>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5" name="Shape 4605"/>
        <p:cNvGrpSpPr/>
        <p:nvPr/>
      </p:nvGrpSpPr>
      <p:grpSpPr>
        <a:xfrm>
          <a:off x="0" y="0"/>
          <a:ext cx="0" cy="0"/>
          <a:chOff x="0" y="0"/>
          <a:chExt cx="0" cy="0"/>
        </a:xfrm>
      </p:grpSpPr>
      <p:grpSp>
        <p:nvGrpSpPr>
          <p:cNvPr id="4606" name="Google Shape;4606;p63"/>
          <p:cNvGrpSpPr/>
          <p:nvPr/>
        </p:nvGrpSpPr>
        <p:grpSpPr>
          <a:xfrm>
            <a:off x="729274" y="1175734"/>
            <a:ext cx="2507799" cy="206239"/>
            <a:chOff x="106648" y="895722"/>
            <a:chExt cx="4481413" cy="374300"/>
          </a:xfrm>
        </p:grpSpPr>
        <p:grpSp>
          <p:nvGrpSpPr>
            <p:cNvPr id="4607" name="Google Shape;4607;p63"/>
            <p:cNvGrpSpPr/>
            <p:nvPr/>
          </p:nvGrpSpPr>
          <p:grpSpPr>
            <a:xfrm>
              <a:off x="2233276" y="895722"/>
              <a:ext cx="1082667" cy="223591"/>
              <a:chOff x="4808316" y="2800065"/>
              <a:chExt cx="1999386" cy="412910"/>
            </a:xfrm>
          </p:grpSpPr>
          <p:sp>
            <p:nvSpPr>
              <p:cNvPr id="4608" name="Google Shape;4608;p6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9" name="Google Shape;4609;p63"/>
              <p:cNvGrpSpPr/>
              <p:nvPr/>
            </p:nvGrpSpPr>
            <p:grpSpPr>
              <a:xfrm>
                <a:off x="4808316" y="2800065"/>
                <a:ext cx="92400" cy="411825"/>
                <a:chOff x="845575" y="2563700"/>
                <a:chExt cx="92400" cy="411825"/>
              </a:xfrm>
            </p:grpSpPr>
            <p:cxnSp>
              <p:nvCxnSpPr>
                <p:cNvPr id="4610" name="Google Shape;4610;p6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11" name="Google Shape;4611;p6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2" name="Google Shape;4612;p63"/>
            <p:cNvGrpSpPr/>
            <p:nvPr/>
          </p:nvGrpSpPr>
          <p:grpSpPr>
            <a:xfrm>
              <a:off x="106648" y="895722"/>
              <a:ext cx="1088401" cy="223591"/>
              <a:chOff x="881025" y="2800065"/>
              <a:chExt cx="2009975" cy="412910"/>
            </a:xfrm>
          </p:grpSpPr>
          <p:sp>
            <p:nvSpPr>
              <p:cNvPr id="4613" name="Google Shape;4613;p6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4" name="Google Shape;4614;p63"/>
              <p:cNvGrpSpPr/>
              <p:nvPr/>
            </p:nvGrpSpPr>
            <p:grpSpPr>
              <a:xfrm>
                <a:off x="881025" y="2800065"/>
                <a:ext cx="92400" cy="411825"/>
                <a:chOff x="845575" y="2563700"/>
                <a:chExt cx="92400" cy="411825"/>
              </a:xfrm>
            </p:grpSpPr>
            <p:cxnSp>
              <p:nvCxnSpPr>
                <p:cNvPr id="4615" name="Google Shape;4615;p6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16" name="Google Shape;4616;p6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7" name="Google Shape;4617;p63"/>
            <p:cNvGrpSpPr/>
            <p:nvPr/>
          </p:nvGrpSpPr>
          <p:grpSpPr>
            <a:xfrm>
              <a:off x="1172346" y="1047018"/>
              <a:ext cx="1083151" cy="223003"/>
              <a:chOff x="2849073" y="3079467"/>
              <a:chExt cx="2000279" cy="411825"/>
            </a:xfrm>
          </p:grpSpPr>
          <p:sp>
            <p:nvSpPr>
              <p:cNvPr id="4618" name="Google Shape;4618;p6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9" name="Google Shape;4619;p63"/>
              <p:cNvGrpSpPr/>
              <p:nvPr/>
            </p:nvGrpSpPr>
            <p:grpSpPr>
              <a:xfrm rot="10800000">
                <a:off x="2849073" y="3079467"/>
                <a:ext cx="92400" cy="411825"/>
                <a:chOff x="2070100" y="2563700"/>
                <a:chExt cx="92400" cy="411825"/>
              </a:xfrm>
            </p:grpSpPr>
            <p:cxnSp>
              <p:nvCxnSpPr>
                <p:cNvPr id="4620" name="Google Shape;4620;p6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21" name="Google Shape;4621;p6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2" name="Google Shape;4622;p63"/>
            <p:cNvGrpSpPr/>
            <p:nvPr/>
          </p:nvGrpSpPr>
          <p:grpSpPr>
            <a:xfrm>
              <a:off x="3290132" y="1047018"/>
              <a:ext cx="1297929" cy="223003"/>
              <a:chOff x="6760035" y="3079467"/>
              <a:chExt cx="2396914" cy="411825"/>
            </a:xfrm>
          </p:grpSpPr>
          <p:sp>
            <p:nvSpPr>
              <p:cNvPr id="4623" name="Google Shape;4623;p6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4" name="Google Shape;4624;p63"/>
              <p:cNvGrpSpPr/>
              <p:nvPr/>
            </p:nvGrpSpPr>
            <p:grpSpPr>
              <a:xfrm rot="10800000">
                <a:off x="6760035" y="3079467"/>
                <a:ext cx="92400" cy="411825"/>
                <a:chOff x="2070100" y="2563700"/>
                <a:chExt cx="92400" cy="411825"/>
              </a:xfrm>
            </p:grpSpPr>
            <p:cxnSp>
              <p:nvCxnSpPr>
                <p:cNvPr id="4625" name="Google Shape;4625;p6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26" name="Google Shape;4626;p6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627" name="Google Shape;4627;p63"/>
          <p:cNvGrpSpPr/>
          <p:nvPr/>
        </p:nvGrpSpPr>
        <p:grpSpPr>
          <a:xfrm>
            <a:off x="2147036" y="3575105"/>
            <a:ext cx="1086701" cy="799429"/>
            <a:chOff x="2183288" y="3555572"/>
            <a:chExt cx="1136241" cy="835873"/>
          </a:xfrm>
        </p:grpSpPr>
        <p:sp>
          <p:nvSpPr>
            <p:cNvPr id="4628" name="Google Shape;4628;p6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9" name="Google Shape;4629;p63"/>
            <p:cNvGrpSpPr/>
            <p:nvPr/>
          </p:nvGrpSpPr>
          <p:grpSpPr>
            <a:xfrm>
              <a:off x="2205895" y="3637269"/>
              <a:ext cx="1089848" cy="724993"/>
              <a:chOff x="2205895" y="3637269"/>
              <a:chExt cx="1089848" cy="724993"/>
            </a:xfrm>
          </p:grpSpPr>
          <p:sp>
            <p:nvSpPr>
              <p:cNvPr id="4630" name="Google Shape;4630;p6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6" name="Google Shape;4636;p6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37" name="Google Shape;4637;p6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638" name="Google Shape;4638;p63"/>
            <p:cNvGrpSpPr/>
            <p:nvPr/>
          </p:nvGrpSpPr>
          <p:grpSpPr>
            <a:xfrm>
              <a:off x="3173850" y="3779426"/>
              <a:ext cx="145679" cy="70048"/>
              <a:chOff x="3173850" y="3779426"/>
              <a:chExt cx="145679" cy="70048"/>
            </a:xfrm>
          </p:grpSpPr>
          <p:cxnSp>
            <p:nvCxnSpPr>
              <p:cNvPr id="4639" name="Google Shape;4639;p6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640" name="Google Shape;4640;p6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63"/>
            <p:cNvGrpSpPr/>
            <p:nvPr/>
          </p:nvGrpSpPr>
          <p:grpSpPr>
            <a:xfrm>
              <a:off x="2183288" y="4139483"/>
              <a:ext cx="145133" cy="70048"/>
              <a:chOff x="2183288" y="4139483"/>
              <a:chExt cx="145133" cy="70048"/>
            </a:xfrm>
          </p:grpSpPr>
          <p:cxnSp>
            <p:nvCxnSpPr>
              <p:cNvPr id="4642" name="Google Shape;4642;p6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643" name="Google Shape;4643;p6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4" name="Google Shape;4644;p6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5" name="Google Shape;4645;p6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646" name="Google Shape;4646;p63"/>
            <p:cNvGrpSpPr/>
            <p:nvPr/>
          </p:nvGrpSpPr>
          <p:grpSpPr>
            <a:xfrm>
              <a:off x="2943836" y="4268886"/>
              <a:ext cx="60717" cy="122559"/>
              <a:chOff x="2943836" y="4268886"/>
              <a:chExt cx="60717" cy="122559"/>
            </a:xfrm>
          </p:grpSpPr>
          <p:sp>
            <p:nvSpPr>
              <p:cNvPr id="4647" name="Google Shape;4647;p6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8" name="Google Shape;4648;p6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649" name="Google Shape;4649;p63"/>
          <p:cNvGrpSpPr/>
          <p:nvPr/>
        </p:nvGrpSpPr>
        <p:grpSpPr>
          <a:xfrm>
            <a:off x="3409981" y="1496104"/>
            <a:ext cx="1675870" cy="758251"/>
            <a:chOff x="3530532" y="1496185"/>
            <a:chExt cx="1562000" cy="706730"/>
          </a:xfrm>
        </p:grpSpPr>
        <p:cxnSp>
          <p:nvCxnSpPr>
            <p:cNvPr id="4650" name="Google Shape;4650;p6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651" name="Google Shape;4651;p63"/>
            <p:cNvGrpSpPr/>
            <p:nvPr/>
          </p:nvGrpSpPr>
          <p:grpSpPr>
            <a:xfrm>
              <a:off x="3530532" y="1496185"/>
              <a:ext cx="323430" cy="463587"/>
              <a:chOff x="3530532" y="1496185"/>
              <a:chExt cx="323430" cy="463587"/>
            </a:xfrm>
          </p:grpSpPr>
          <p:grpSp>
            <p:nvGrpSpPr>
              <p:cNvPr id="4652" name="Google Shape;4652;p63"/>
              <p:cNvGrpSpPr/>
              <p:nvPr/>
            </p:nvGrpSpPr>
            <p:grpSpPr>
              <a:xfrm>
                <a:off x="3567462" y="1496185"/>
                <a:ext cx="286500" cy="361376"/>
                <a:chOff x="3567462" y="1496185"/>
                <a:chExt cx="286500" cy="361376"/>
              </a:xfrm>
            </p:grpSpPr>
            <p:cxnSp>
              <p:nvCxnSpPr>
                <p:cNvPr id="4653" name="Google Shape;4653;p6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654" name="Google Shape;4654;p6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5" name="Google Shape;4655;p6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6" name="Google Shape;4656;p63"/>
            <p:cNvGrpSpPr/>
            <p:nvPr/>
          </p:nvGrpSpPr>
          <p:grpSpPr>
            <a:xfrm>
              <a:off x="3891569" y="1779209"/>
              <a:ext cx="323945" cy="423706"/>
              <a:chOff x="3891569" y="1779209"/>
              <a:chExt cx="323945" cy="423706"/>
            </a:xfrm>
          </p:grpSpPr>
          <p:grpSp>
            <p:nvGrpSpPr>
              <p:cNvPr id="4657" name="Google Shape;4657;p63"/>
              <p:cNvGrpSpPr/>
              <p:nvPr/>
            </p:nvGrpSpPr>
            <p:grpSpPr>
              <a:xfrm>
                <a:off x="3929014" y="1881638"/>
                <a:ext cx="286500" cy="321278"/>
                <a:chOff x="3929014" y="1881638"/>
                <a:chExt cx="286500" cy="321278"/>
              </a:xfrm>
            </p:grpSpPr>
            <p:cxnSp>
              <p:nvCxnSpPr>
                <p:cNvPr id="4658" name="Google Shape;4658;p6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659" name="Google Shape;4659;p6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0" name="Google Shape;4660;p6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63"/>
            <p:cNvGrpSpPr/>
            <p:nvPr/>
          </p:nvGrpSpPr>
          <p:grpSpPr>
            <a:xfrm>
              <a:off x="4252606" y="1496185"/>
              <a:ext cx="324721" cy="463587"/>
              <a:chOff x="4252606" y="1496185"/>
              <a:chExt cx="324721" cy="463587"/>
            </a:xfrm>
          </p:grpSpPr>
          <p:grpSp>
            <p:nvGrpSpPr>
              <p:cNvPr id="4662" name="Google Shape;4662;p63"/>
              <p:cNvGrpSpPr/>
              <p:nvPr/>
            </p:nvGrpSpPr>
            <p:grpSpPr>
              <a:xfrm>
                <a:off x="4290828" y="1496185"/>
                <a:ext cx="286500" cy="361376"/>
                <a:chOff x="4290828" y="1496185"/>
                <a:chExt cx="286500" cy="361376"/>
              </a:xfrm>
            </p:grpSpPr>
            <p:cxnSp>
              <p:nvCxnSpPr>
                <p:cNvPr id="4663" name="Google Shape;4663;p6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664" name="Google Shape;4664;p6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5" name="Google Shape;4665;p6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63"/>
            <p:cNvGrpSpPr/>
            <p:nvPr/>
          </p:nvGrpSpPr>
          <p:grpSpPr>
            <a:xfrm>
              <a:off x="4613643" y="1763716"/>
              <a:ext cx="325308" cy="439200"/>
              <a:chOff x="4613643" y="1763716"/>
              <a:chExt cx="325308" cy="439200"/>
            </a:xfrm>
          </p:grpSpPr>
          <p:grpSp>
            <p:nvGrpSpPr>
              <p:cNvPr id="4667" name="Google Shape;4667;p63"/>
              <p:cNvGrpSpPr/>
              <p:nvPr/>
            </p:nvGrpSpPr>
            <p:grpSpPr>
              <a:xfrm>
                <a:off x="4652451" y="1879538"/>
                <a:ext cx="286500" cy="323378"/>
                <a:chOff x="4652451" y="1879538"/>
                <a:chExt cx="286500" cy="323378"/>
              </a:xfrm>
            </p:grpSpPr>
            <p:cxnSp>
              <p:nvCxnSpPr>
                <p:cNvPr id="4668" name="Google Shape;4668;p6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669" name="Google Shape;4669;p6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0" name="Google Shape;4670;p6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1" name="Google Shape;4671;p63"/>
          <p:cNvGrpSpPr/>
          <p:nvPr/>
        </p:nvGrpSpPr>
        <p:grpSpPr>
          <a:xfrm>
            <a:off x="3421841" y="2349730"/>
            <a:ext cx="1652173" cy="391517"/>
            <a:chOff x="3512551" y="2358270"/>
            <a:chExt cx="1597383" cy="378533"/>
          </a:xfrm>
        </p:grpSpPr>
        <p:cxnSp>
          <p:nvCxnSpPr>
            <p:cNvPr id="4672" name="Google Shape;4672;p63"/>
            <p:cNvCxnSpPr>
              <a:stCxn id="4673" idx="6"/>
              <a:endCxn id="467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675" name="Google Shape;4675;p63"/>
            <p:cNvGrpSpPr/>
            <p:nvPr/>
          </p:nvGrpSpPr>
          <p:grpSpPr>
            <a:xfrm>
              <a:off x="3512551" y="2358270"/>
              <a:ext cx="225647" cy="307714"/>
              <a:chOff x="2182679" y="2004714"/>
              <a:chExt cx="792300" cy="1080458"/>
            </a:xfrm>
          </p:grpSpPr>
          <p:cxnSp>
            <p:nvCxnSpPr>
              <p:cNvPr id="4676" name="Google Shape;4676;p63"/>
              <p:cNvCxnSpPr>
                <a:stCxn id="467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673" name="Google Shape;4673;p6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63"/>
            <p:cNvGrpSpPr/>
            <p:nvPr/>
          </p:nvGrpSpPr>
          <p:grpSpPr>
            <a:xfrm>
              <a:off x="3969644" y="2440153"/>
              <a:ext cx="225853" cy="296651"/>
              <a:chOff x="3775710" y="1729289"/>
              <a:chExt cx="136500" cy="179289"/>
            </a:xfrm>
          </p:grpSpPr>
          <p:cxnSp>
            <p:nvCxnSpPr>
              <p:cNvPr id="4679" name="Google Shape;4679;p6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680" name="Google Shape;4680;p6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63"/>
            <p:cNvGrpSpPr/>
            <p:nvPr/>
          </p:nvGrpSpPr>
          <p:grpSpPr>
            <a:xfrm>
              <a:off x="4427051" y="2358270"/>
              <a:ext cx="225647" cy="307714"/>
              <a:chOff x="5393704" y="2004714"/>
              <a:chExt cx="792300" cy="1080458"/>
            </a:xfrm>
          </p:grpSpPr>
          <p:cxnSp>
            <p:nvCxnSpPr>
              <p:cNvPr id="4683" name="Google Shape;4683;p63"/>
              <p:cNvCxnSpPr>
                <a:stCxn id="468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685" name="Google Shape;4685;p6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6" name="Google Shape;4686;p63"/>
            <p:cNvGrpSpPr/>
            <p:nvPr/>
          </p:nvGrpSpPr>
          <p:grpSpPr>
            <a:xfrm>
              <a:off x="4884287" y="2440252"/>
              <a:ext cx="225647" cy="296532"/>
              <a:chOff x="6999166" y="2292572"/>
              <a:chExt cx="792300" cy="1041192"/>
            </a:xfrm>
          </p:grpSpPr>
          <p:cxnSp>
            <p:nvCxnSpPr>
              <p:cNvPr id="4687" name="Google Shape;4687;p6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674" name="Google Shape;4674;p6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9" name="Google Shape;4689;p63"/>
          <p:cNvGrpSpPr/>
          <p:nvPr/>
        </p:nvGrpSpPr>
        <p:grpSpPr>
          <a:xfrm>
            <a:off x="6842649" y="1185930"/>
            <a:ext cx="1581844" cy="732818"/>
            <a:chOff x="634175" y="2986275"/>
            <a:chExt cx="3147949" cy="1458344"/>
          </a:xfrm>
        </p:grpSpPr>
        <p:cxnSp>
          <p:nvCxnSpPr>
            <p:cNvPr id="4690" name="Google Shape;4690;p63"/>
            <p:cNvCxnSpPr>
              <a:stCxn id="4691" idx="4"/>
              <a:endCxn id="469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693" name="Google Shape;4693;p63"/>
            <p:cNvCxnSpPr>
              <a:stCxn id="4692" idx="0"/>
              <a:endCxn id="469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695" name="Google Shape;4695;p63"/>
            <p:cNvCxnSpPr>
              <a:stCxn id="4694" idx="4"/>
              <a:endCxn id="469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697" name="Google Shape;4697;p63"/>
            <p:cNvCxnSpPr>
              <a:stCxn id="4696" idx="0"/>
              <a:endCxn id="469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698" name="Google Shape;4698;p6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94" name="Google Shape;4694;p6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91" name="Google Shape;4691;p6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96" name="Google Shape;4696;p6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92" name="Google Shape;4692;p6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699" name="Google Shape;4699;p63"/>
          <p:cNvGrpSpPr/>
          <p:nvPr/>
        </p:nvGrpSpPr>
        <p:grpSpPr>
          <a:xfrm>
            <a:off x="3410364" y="2880240"/>
            <a:ext cx="1675128" cy="313674"/>
            <a:chOff x="998425" y="1182125"/>
            <a:chExt cx="1065400" cy="199500"/>
          </a:xfrm>
        </p:grpSpPr>
        <p:sp>
          <p:nvSpPr>
            <p:cNvPr id="4700" name="Google Shape;4700;p6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5" name="Google Shape;4705;p63"/>
          <p:cNvGrpSpPr/>
          <p:nvPr/>
        </p:nvGrpSpPr>
        <p:grpSpPr>
          <a:xfrm>
            <a:off x="3410363" y="3836206"/>
            <a:ext cx="1675129" cy="525345"/>
            <a:chOff x="5194708" y="3484366"/>
            <a:chExt cx="3148148" cy="987304"/>
          </a:xfrm>
        </p:grpSpPr>
        <p:grpSp>
          <p:nvGrpSpPr>
            <p:cNvPr id="4706" name="Google Shape;4706;p63"/>
            <p:cNvGrpSpPr/>
            <p:nvPr/>
          </p:nvGrpSpPr>
          <p:grpSpPr>
            <a:xfrm>
              <a:off x="7531521" y="3484366"/>
              <a:ext cx="811335" cy="987304"/>
              <a:chOff x="3379425" y="1617275"/>
              <a:chExt cx="1090650" cy="1327200"/>
            </a:xfrm>
          </p:grpSpPr>
          <p:sp>
            <p:nvSpPr>
              <p:cNvPr id="4707" name="Google Shape;4707;p6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63"/>
            <p:cNvGrpSpPr/>
            <p:nvPr/>
          </p:nvGrpSpPr>
          <p:grpSpPr>
            <a:xfrm>
              <a:off x="6752546" y="3484366"/>
              <a:ext cx="811428" cy="987304"/>
              <a:chOff x="2332275" y="1617275"/>
              <a:chExt cx="1090775" cy="1327200"/>
            </a:xfrm>
          </p:grpSpPr>
          <p:sp>
            <p:nvSpPr>
              <p:cNvPr id="4711" name="Google Shape;4711;p6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63"/>
            <p:cNvGrpSpPr/>
            <p:nvPr/>
          </p:nvGrpSpPr>
          <p:grpSpPr>
            <a:xfrm>
              <a:off x="5973664" y="3484366"/>
              <a:ext cx="811335" cy="987304"/>
              <a:chOff x="1285250" y="1617275"/>
              <a:chExt cx="1090650" cy="1327200"/>
            </a:xfrm>
          </p:grpSpPr>
          <p:sp>
            <p:nvSpPr>
              <p:cNvPr id="4715" name="Google Shape;4715;p6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63"/>
            <p:cNvGrpSpPr/>
            <p:nvPr/>
          </p:nvGrpSpPr>
          <p:grpSpPr>
            <a:xfrm>
              <a:off x="5194708" y="3484366"/>
              <a:ext cx="811409" cy="987304"/>
              <a:chOff x="238125" y="1617275"/>
              <a:chExt cx="1090750" cy="1327200"/>
            </a:xfrm>
          </p:grpSpPr>
          <p:sp>
            <p:nvSpPr>
              <p:cNvPr id="4719" name="Google Shape;4719;p6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2" name="Google Shape;4722;p63"/>
          <p:cNvGrpSpPr/>
          <p:nvPr/>
        </p:nvGrpSpPr>
        <p:grpSpPr>
          <a:xfrm>
            <a:off x="6844048" y="2482095"/>
            <a:ext cx="1579046" cy="522230"/>
            <a:chOff x="6853641" y="2534077"/>
            <a:chExt cx="1515545" cy="501229"/>
          </a:xfrm>
        </p:grpSpPr>
        <p:grpSp>
          <p:nvGrpSpPr>
            <p:cNvPr id="4723" name="Google Shape;4723;p63"/>
            <p:cNvGrpSpPr/>
            <p:nvPr/>
          </p:nvGrpSpPr>
          <p:grpSpPr>
            <a:xfrm>
              <a:off x="6853641" y="2618923"/>
              <a:ext cx="1515545" cy="324556"/>
              <a:chOff x="6853641" y="2618923"/>
              <a:chExt cx="1515545" cy="324556"/>
            </a:xfrm>
          </p:grpSpPr>
          <p:sp>
            <p:nvSpPr>
              <p:cNvPr id="4724" name="Google Shape;4724;p6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9" name="Google Shape;4729;p6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4" name="Google Shape;4734;p63"/>
          <p:cNvGrpSpPr/>
          <p:nvPr/>
        </p:nvGrpSpPr>
        <p:grpSpPr>
          <a:xfrm>
            <a:off x="3438940" y="3357136"/>
            <a:ext cx="1617976" cy="346616"/>
            <a:chOff x="1808063" y="4294338"/>
            <a:chExt cx="3370782" cy="721817"/>
          </a:xfrm>
        </p:grpSpPr>
        <p:sp>
          <p:nvSpPr>
            <p:cNvPr id="4735" name="Google Shape;4735;p6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63"/>
          <p:cNvGrpSpPr/>
          <p:nvPr/>
        </p:nvGrpSpPr>
        <p:grpSpPr>
          <a:xfrm>
            <a:off x="5264936" y="4023886"/>
            <a:ext cx="1417067" cy="350605"/>
            <a:chOff x="4234950" y="2101012"/>
            <a:chExt cx="4219974" cy="1044090"/>
          </a:xfrm>
        </p:grpSpPr>
        <p:sp>
          <p:nvSpPr>
            <p:cNvPr id="4746" name="Google Shape;4746;p6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63"/>
          <p:cNvGrpSpPr/>
          <p:nvPr/>
        </p:nvGrpSpPr>
        <p:grpSpPr>
          <a:xfrm>
            <a:off x="6840408" y="2014643"/>
            <a:ext cx="1586327" cy="371557"/>
            <a:chOff x="1247650" y="2075423"/>
            <a:chExt cx="6648477" cy="1557238"/>
          </a:xfrm>
        </p:grpSpPr>
        <p:sp>
          <p:nvSpPr>
            <p:cNvPr id="4763" name="Google Shape;4763;p6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63"/>
          <p:cNvGrpSpPr/>
          <p:nvPr/>
        </p:nvGrpSpPr>
        <p:grpSpPr>
          <a:xfrm>
            <a:off x="5271678" y="1167833"/>
            <a:ext cx="1415601" cy="1648533"/>
            <a:chOff x="1839112" y="2209163"/>
            <a:chExt cx="1918159" cy="2233784"/>
          </a:xfrm>
        </p:grpSpPr>
        <p:sp>
          <p:nvSpPr>
            <p:cNvPr id="4770" name="Google Shape;4770;p6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73" name="Google Shape;4773;p63"/>
            <p:cNvCxnSpPr>
              <a:stCxn id="4770" idx="6"/>
              <a:endCxn id="477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774" name="Google Shape;4774;p63"/>
            <p:cNvCxnSpPr>
              <a:stCxn id="4771" idx="4"/>
              <a:endCxn id="477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776" name="Google Shape;4776;p63"/>
            <p:cNvCxnSpPr>
              <a:stCxn id="4775" idx="6"/>
              <a:endCxn id="477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777" name="Google Shape;4777;p63"/>
            <p:cNvCxnSpPr>
              <a:stCxn id="4772" idx="4"/>
              <a:endCxn id="477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775" name="Google Shape;4775;p6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80" name="Google Shape;4780;p63"/>
            <p:cNvCxnSpPr>
              <a:endCxn id="477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781" name="Google Shape;4781;p63"/>
          <p:cNvGrpSpPr/>
          <p:nvPr/>
        </p:nvGrpSpPr>
        <p:grpSpPr>
          <a:xfrm>
            <a:off x="3428944" y="1185917"/>
            <a:ext cx="1637968" cy="154942"/>
            <a:chOff x="238125" y="2506075"/>
            <a:chExt cx="7115411" cy="673075"/>
          </a:xfrm>
        </p:grpSpPr>
        <p:sp>
          <p:nvSpPr>
            <p:cNvPr id="4782" name="Google Shape;4782;p6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63"/>
          <p:cNvGrpSpPr/>
          <p:nvPr/>
        </p:nvGrpSpPr>
        <p:grpSpPr>
          <a:xfrm>
            <a:off x="1969680" y="1500635"/>
            <a:ext cx="1262932" cy="785408"/>
            <a:chOff x="548861" y="389676"/>
            <a:chExt cx="3843371" cy="2390163"/>
          </a:xfrm>
        </p:grpSpPr>
        <p:cxnSp>
          <p:nvCxnSpPr>
            <p:cNvPr id="4788" name="Google Shape;4788;p6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89" name="Google Shape;4789;p6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90" name="Google Shape;4790;p6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91" name="Google Shape;4791;p6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792" name="Google Shape;4792;p6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793" name="Google Shape;4793;p6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94" name="Google Shape;4794;p6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795" name="Google Shape;4795;p6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63"/>
          <p:cNvGrpSpPr/>
          <p:nvPr/>
        </p:nvGrpSpPr>
        <p:grpSpPr>
          <a:xfrm>
            <a:off x="757812" y="2607512"/>
            <a:ext cx="1412054" cy="633562"/>
            <a:chOff x="1187400" y="2529299"/>
            <a:chExt cx="6769193" cy="2241903"/>
          </a:xfrm>
        </p:grpSpPr>
        <p:sp>
          <p:nvSpPr>
            <p:cNvPr id="4802" name="Google Shape;4802;p6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803" name="Google Shape;4803;p6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04" name="Google Shape;4804;p6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05" name="Google Shape;4805;p6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06" name="Google Shape;4806;p6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07" name="Google Shape;4807;p6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08" name="Google Shape;4808;p6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809" name="Google Shape;4809;p63"/>
            <p:cNvCxnSpPr>
              <a:stCxn id="4802" idx="2"/>
              <a:endCxn id="480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10" name="Google Shape;4810;p63"/>
            <p:cNvCxnSpPr>
              <a:stCxn id="4804" idx="0"/>
              <a:endCxn id="480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11" name="Google Shape;4811;p63"/>
            <p:cNvCxnSpPr>
              <a:stCxn id="4804" idx="2"/>
              <a:endCxn id="480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12" name="Google Shape;4812;p63"/>
            <p:cNvCxnSpPr>
              <a:stCxn id="4805" idx="0"/>
              <a:endCxn id="480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13" name="Google Shape;4813;p63"/>
            <p:cNvCxnSpPr>
              <a:stCxn id="4803" idx="2"/>
              <a:endCxn id="480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14" name="Google Shape;4814;p63"/>
            <p:cNvCxnSpPr>
              <a:stCxn id="4807" idx="0"/>
              <a:endCxn id="480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815" name="Google Shape;4815;p63"/>
          <p:cNvGrpSpPr/>
          <p:nvPr/>
        </p:nvGrpSpPr>
        <p:grpSpPr>
          <a:xfrm>
            <a:off x="6844058" y="3100221"/>
            <a:ext cx="1579035" cy="540873"/>
            <a:chOff x="6895650" y="3126697"/>
            <a:chExt cx="1436662" cy="492105"/>
          </a:xfrm>
        </p:grpSpPr>
        <p:sp>
          <p:nvSpPr>
            <p:cNvPr id="4816" name="Google Shape;4816;p6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1" name="Google Shape;4821;p63"/>
            <p:cNvGrpSpPr/>
            <p:nvPr/>
          </p:nvGrpSpPr>
          <p:grpSpPr>
            <a:xfrm>
              <a:off x="6995957" y="3335810"/>
              <a:ext cx="1230393" cy="71754"/>
              <a:chOff x="6995957" y="3287964"/>
              <a:chExt cx="1230393" cy="71754"/>
            </a:xfrm>
          </p:grpSpPr>
          <p:sp>
            <p:nvSpPr>
              <p:cNvPr id="4822" name="Google Shape;4822;p6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7" name="Google Shape;4827;p63"/>
          <p:cNvGrpSpPr/>
          <p:nvPr/>
        </p:nvGrpSpPr>
        <p:grpSpPr>
          <a:xfrm>
            <a:off x="6842640" y="3736984"/>
            <a:ext cx="1581862" cy="650625"/>
            <a:chOff x="6777990" y="3710194"/>
            <a:chExt cx="1646915" cy="677382"/>
          </a:xfrm>
        </p:grpSpPr>
        <p:grpSp>
          <p:nvGrpSpPr>
            <p:cNvPr id="4828" name="Google Shape;4828;p63"/>
            <p:cNvGrpSpPr/>
            <p:nvPr/>
          </p:nvGrpSpPr>
          <p:grpSpPr>
            <a:xfrm>
              <a:off x="6777990" y="3874492"/>
              <a:ext cx="411129" cy="513083"/>
              <a:chOff x="6777990" y="3874492"/>
              <a:chExt cx="411129" cy="513083"/>
            </a:xfrm>
          </p:grpSpPr>
          <p:cxnSp>
            <p:nvCxnSpPr>
              <p:cNvPr id="4829" name="Google Shape;4829;p6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830" name="Google Shape;4830;p6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63"/>
            <p:cNvGrpSpPr/>
            <p:nvPr/>
          </p:nvGrpSpPr>
          <p:grpSpPr>
            <a:xfrm>
              <a:off x="7188425" y="3710194"/>
              <a:ext cx="411123" cy="520535"/>
              <a:chOff x="7188425" y="3710194"/>
              <a:chExt cx="411123" cy="520535"/>
            </a:xfrm>
          </p:grpSpPr>
          <p:cxnSp>
            <p:nvCxnSpPr>
              <p:cNvPr id="4832" name="Google Shape;4832;p6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833" name="Google Shape;4833;p6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4" name="Google Shape;4834;p63"/>
            <p:cNvGrpSpPr/>
            <p:nvPr/>
          </p:nvGrpSpPr>
          <p:grpSpPr>
            <a:xfrm>
              <a:off x="7603341" y="3874492"/>
              <a:ext cx="411474" cy="513083"/>
              <a:chOff x="7603341" y="3874492"/>
              <a:chExt cx="411474" cy="513083"/>
            </a:xfrm>
          </p:grpSpPr>
          <p:cxnSp>
            <p:nvCxnSpPr>
              <p:cNvPr id="4835" name="Google Shape;4835;p6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836" name="Google Shape;4836;p6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63"/>
            <p:cNvGrpSpPr/>
            <p:nvPr/>
          </p:nvGrpSpPr>
          <p:grpSpPr>
            <a:xfrm>
              <a:off x="8013776" y="3722847"/>
              <a:ext cx="411129" cy="507881"/>
              <a:chOff x="8013776" y="3722847"/>
              <a:chExt cx="411129" cy="507881"/>
            </a:xfrm>
          </p:grpSpPr>
          <p:cxnSp>
            <p:nvCxnSpPr>
              <p:cNvPr id="4838" name="Google Shape;4838;p6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839" name="Google Shape;4839;p6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0" name="Google Shape;4840;p63"/>
          <p:cNvGrpSpPr/>
          <p:nvPr/>
        </p:nvGrpSpPr>
        <p:grpSpPr>
          <a:xfrm>
            <a:off x="5262155" y="2909824"/>
            <a:ext cx="1421889" cy="1020603"/>
            <a:chOff x="5190863" y="2824811"/>
            <a:chExt cx="1544860" cy="1108869"/>
          </a:xfrm>
        </p:grpSpPr>
        <p:grpSp>
          <p:nvGrpSpPr>
            <p:cNvPr id="4841" name="Google Shape;4841;p63"/>
            <p:cNvGrpSpPr/>
            <p:nvPr/>
          </p:nvGrpSpPr>
          <p:grpSpPr>
            <a:xfrm>
              <a:off x="5938695" y="3176919"/>
              <a:ext cx="685761" cy="404739"/>
              <a:chOff x="5938695" y="3176919"/>
              <a:chExt cx="685761" cy="404739"/>
            </a:xfrm>
          </p:grpSpPr>
          <p:grpSp>
            <p:nvGrpSpPr>
              <p:cNvPr id="4842" name="Google Shape;4842;p63"/>
              <p:cNvGrpSpPr/>
              <p:nvPr/>
            </p:nvGrpSpPr>
            <p:grpSpPr>
              <a:xfrm>
                <a:off x="5938695" y="3176919"/>
                <a:ext cx="685761" cy="404739"/>
                <a:chOff x="5938695" y="3176919"/>
                <a:chExt cx="685761" cy="404739"/>
              </a:xfrm>
            </p:grpSpPr>
            <p:sp>
              <p:nvSpPr>
                <p:cNvPr id="4843" name="Google Shape;4843;p6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5" name="Google Shape;4845;p6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63"/>
            <p:cNvGrpSpPr/>
            <p:nvPr/>
          </p:nvGrpSpPr>
          <p:grpSpPr>
            <a:xfrm>
              <a:off x="5305233" y="3176835"/>
              <a:ext cx="685971" cy="404655"/>
              <a:chOff x="5305233" y="3176835"/>
              <a:chExt cx="685971" cy="404655"/>
            </a:xfrm>
          </p:grpSpPr>
          <p:grpSp>
            <p:nvGrpSpPr>
              <p:cNvPr id="4847" name="Google Shape;4847;p63"/>
              <p:cNvGrpSpPr/>
              <p:nvPr/>
            </p:nvGrpSpPr>
            <p:grpSpPr>
              <a:xfrm>
                <a:off x="5305233" y="3176835"/>
                <a:ext cx="685971" cy="404655"/>
                <a:chOff x="5305233" y="3176835"/>
                <a:chExt cx="685971" cy="404655"/>
              </a:xfrm>
            </p:grpSpPr>
            <p:sp>
              <p:nvSpPr>
                <p:cNvPr id="4848" name="Google Shape;4848;p6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0" name="Google Shape;4850;p6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1" name="Google Shape;4851;p6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2" name="Google Shape;4852;p63"/>
            <p:cNvGrpSpPr/>
            <p:nvPr/>
          </p:nvGrpSpPr>
          <p:grpSpPr>
            <a:xfrm>
              <a:off x="5657361" y="2824811"/>
              <a:ext cx="1078361" cy="404655"/>
              <a:chOff x="5657361" y="2824811"/>
              <a:chExt cx="1078361" cy="404655"/>
            </a:xfrm>
          </p:grpSpPr>
          <p:grpSp>
            <p:nvGrpSpPr>
              <p:cNvPr id="4853" name="Google Shape;4853;p63"/>
              <p:cNvGrpSpPr/>
              <p:nvPr/>
            </p:nvGrpSpPr>
            <p:grpSpPr>
              <a:xfrm>
                <a:off x="5657361" y="2824811"/>
                <a:ext cx="1078361" cy="404655"/>
                <a:chOff x="5657361" y="2824811"/>
                <a:chExt cx="1078361" cy="404655"/>
              </a:xfrm>
            </p:grpSpPr>
            <p:grpSp>
              <p:nvGrpSpPr>
                <p:cNvPr id="4854" name="Google Shape;4854;p63"/>
                <p:cNvGrpSpPr/>
                <p:nvPr/>
              </p:nvGrpSpPr>
              <p:grpSpPr>
                <a:xfrm>
                  <a:off x="5938485" y="2824811"/>
                  <a:ext cx="797237" cy="404655"/>
                  <a:chOff x="5938485" y="2824811"/>
                  <a:chExt cx="797237" cy="404655"/>
                </a:xfrm>
              </p:grpSpPr>
              <p:sp>
                <p:nvSpPr>
                  <p:cNvPr id="4855" name="Google Shape;4855;p6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7" name="Google Shape;4857;p6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8" name="Google Shape;4858;p6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9" name="Google Shape;4859;p63"/>
            <p:cNvGrpSpPr/>
            <p:nvPr/>
          </p:nvGrpSpPr>
          <p:grpSpPr>
            <a:xfrm>
              <a:off x="5190863" y="3528942"/>
              <a:ext cx="1078026" cy="404739"/>
              <a:chOff x="5190863" y="3528942"/>
              <a:chExt cx="1078026" cy="404739"/>
            </a:xfrm>
          </p:grpSpPr>
          <p:sp>
            <p:nvSpPr>
              <p:cNvPr id="4860" name="Google Shape;4860;p6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1" name="Google Shape;4861;p63"/>
              <p:cNvGrpSpPr/>
              <p:nvPr/>
            </p:nvGrpSpPr>
            <p:grpSpPr>
              <a:xfrm>
                <a:off x="5190863" y="3528942"/>
                <a:ext cx="1078026" cy="404739"/>
                <a:chOff x="5190863" y="3528942"/>
                <a:chExt cx="1078026" cy="404739"/>
              </a:xfrm>
            </p:grpSpPr>
            <p:sp>
              <p:nvSpPr>
                <p:cNvPr id="4862" name="Google Shape;4862;p6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64" name="Google Shape;4864;p63"/>
          <p:cNvGrpSpPr/>
          <p:nvPr/>
        </p:nvGrpSpPr>
        <p:grpSpPr>
          <a:xfrm>
            <a:off x="728162" y="1474292"/>
            <a:ext cx="1086719" cy="879487"/>
            <a:chOff x="803162" y="1474292"/>
            <a:chExt cx="1086719" cy="879487"/>
          </a:xfrm>
        </p:grpSpPr>
        <p:grpSp>
          <p:nvGrpSpPr>
            <p:cNvPr id="4865" name="Google Shape;4865;p63"/>
            <p:cNvGrpSpPr/>
            <p:nvPr/>
          </p:nvGrpSpPr>
          <p:grpSpPr>
            <a:xfrm>
              <a:off x="803162" y="1625948"/>
              <a:ext cx="445856" cy="576579"/>
              <a:chOff x="803162" y="1625948"/>
              <a:chExt cx="445856" cy="576579"/>
            </a:xfrm>
          </p:grpSpPr>
          <p:sp>
            <p:nvSpPr>
              <p:cNvPr id="4866" name="Google Shape;4866;p6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7" name="Google Shape;4867;p63"/>
              <p:cNvGrpSpPr/>
              <p:nvPr/>
            </p:nvGrpSpPr>
            <p:grpSpPr>
              <a:xfrm>
                <a:off x="1056023" y="1625948"/>
                <a:ext cx="192995" cy="576579"/>
                <a:chOff x="1056023" y="1625948"/>
                <a:chExt cx="192995" cy="576579"/>
              </a:xfrm>
            </p:grpSpPr>
            <p:sp>
              <p:nvSpPr>
                <p:cNvPr id="4868" name="Google Shape;4868;p6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3" name="Google Shape;4873;p63"/>
            <p:cNvGrpSpPr/>
            <p:nvPr/>
          </p:nvGrpSpPr>
          <p:grpSpPr>
            <a:xfrm>
              <a:off x="1371406" y="1474292"/>
              <a:ext cx="518475" cy="879487"/>
              <a:chOff x="1398231" y="1474292"/>
              <a:chExt cx="518475" cy="879487"/>
            </a:xfrm>
          </p:grpSpPr>
          <p:grpSp>
            <p:nvGrpSpPr>
              <p:cNvPr id="4874" name="Google Shape;4874;p63"/>
              <p:cNvGrpSpPr/>
              <p:nvPr/>
            </p:nvGrpSpPr>
            <p:grpSpPr>
              <a:xfrm>
                <a:off x="1398231" y="1474292"/>
                <a:ext cx="518475" cy="341643"/>
                <a:chOff x="1398231" y="1474292"/>
                <a:chExt cx="518475" cy="341643"/>
              </a:xfrm>
            </p:grpSpPr>
            <p:sp>
              <p:nvSpPr>
                <p:cNvPr id="4875" name="Google Shape;4875;p6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6" name="Google Shape;4876;p63"/>
                <p:cNvGrpSpPr/>
                <p:nvPr/>
              </p:nvGrpSpPr>
              <p:grpSpPr>
                <a:xfrm>
                  <a:off x="1616453" y="1474292"/>
                  <a:ext cx="300253" cy="341643"/>
                  <a:chOff x="1616453" y="1475379"/>
                  <a:chExt cx="300253" cy="341643"/>
                </a:xfrm>
              </p:grpSpPr>
              <p:sp>
                <p:nvSpPr>
                  <p:cNvPr id="4877" name="Google Shape;4877;p6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4" name="Google Shape;4884;p63"/>
                  <p:cNvGrpSpPr/>
                  <p:nvPr/>
                </p:nvGrpSpPr>
                <p:grpSpPr>
                  <a:xfrm>
                    <a:off x="1839639" y="1475379"/>
                    <a:ext cx="77067" cy="341643"/>
                    <a:chOff x="1839639" y="1475379"/>
                    <a:chExt cx="77067" cy="341643"/>
                  </a:xfrm>
                </p:grpSpPr>
                <p:sp>
                  <p:nvSpPr>
                    <p:cNvPr id="4885" name="Google Shape;4885;p6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87" name="Google Shape;4887;p63"/>
              <p:cNvGrpSpPr/>
              <p:nvPr/>
            </p:nvGrpSpPr>
            <p:grpSpPr>
              <a:xfrm>
                <a:off x="1398451" y="2012951"/>
                <a:ext cx="518255" cy="340828"/>
                <a:chOff x="1398451" y="2012951"/>
                <a:chExt cx="518255" cy="340828"/>
              </a:xfrm>
            </p:grpSpPr>
            <p:sp>
              <p:nvSpPr>
                <p:cNvPr id="4888" name="Google Shape;4888;p6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9" name="Google Shape;4889;p63"/>
                <p:cNvGrpSpPr/>
                <p:nvPr/>
              </p:nvGrpSpPr>
              <p:grpSpPr>
                <a:xfrm>
                  <a:off x="1616453" y="2012951"/>
                  <a:ext cx="300253" cy="340828"/>
                  <a:chOff x="1616453" y="2013538"/>
                  <a:chExt cx="300253" cy="340828"/>
                </a:xfrm>
              </p:grpSpPr>
              <p:sp>
                <p:nvSpPr>
                  <p:cNvPr id="4890" name="Google Shape;4890;p6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7" name="Google Shape;4897;p63"/>
                  <p:cNvGrpSpPr/>
                  <p:nvPr/>
                </p:nvGrpSpPr>
                <p:grpSpPr>
                  <a:xfrm>
                    <a:off x="1839639" y="2013538"/>
                    <a:ext cx="77067" cy="340828"/>
                    <a:chOff x="1839639" y="2013538"/>
                    <a:chExt cx="77067" cy="340828"/>
                  </a:xfrm>
                </p:grpSpPr>
                <p:sp>
                  <p:nvSpPr>
                    <p:cNvPr id="4898" name="Google Shape;4898;p6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900" name="Google Shape;4900;p63"/>
          <p:cNvGrpSpPr/>
          <p:nvPr/>
        </p:nvGrpSpPr>
        <p:grpSpPr>
          <a:xfrm>
            <a:off x="724986" y="3605478"/>
            <a:ext cx="1368681" cy="682918"/>
            <a:chOff x="724986" y="3605478"/>
            <a:chExt cx="1368681" cy="682918"/>
          </a:xfrm>
        </p:grpSpPr>
        <p:grpSp>
          <p:nvGrpSpPr>
            <p:cNvPr id="4901" name="Google Shape;4901;p63"/>
            <p:cNvGrpSpPr/>
            <p:nvPr/>
          </p:nvGrpSpPr>
          <p:grpSpPr>
            <a:xfrm>
              <a:off x="1289102" y="3823629"/>
              <a:ext cx="240442" cy="250435"/>
              <a:chOff x="-165066" y="3843615"/>
              <a:chExt cx="221259" cy="230455"/>
            </a:xfrm>
          </p:grpSpPr>
          <p:sp>
            <p:nvSpPr>
              <p:cNvPr id="4902" name="Google Shape;4902;p6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63"/>
            <p:cNvGrpSpPr/>
            <p:nvPr/>
          </p:nvGrpSpPr>
          <p:grpSpPr>
            <a:xfrm>
              <a:off x="724986" y="3605478"/>
              <a:ext cx="1368681" cy="682918"/>
              <a:chOff x="724986" y="3605478"/>
              <a:chExt cx="1368681" cy="682918"/>
            </a:xfrm>
          </p:grpSpPr>
          <p:grpSp>
            <p:nvGrpSpPr>
              <p:cNvPr id="4923" name="Google Shape;4923;p63"/>
              <p:cNvGrpSpPr/>
              <p:nvPr/>
            </p:nvGrpSpPr>
            <p:grpSpPr>
              <a:xfrm>
                <a:off x="1498221" y="4047614"/>
                <a:ext cx="529172" cy="240783"/>
                <a:chOff x="1498221" y="4047614"/>
                <a:chExt cx="529172" cy="240783"/>
              </a:xfrm>
            </p:grpSpPr>
            <p:grpSp>
              <p:nvGrpSpPr>
                <p:cNvPr id="4924" name="Google Shape;4924;p63"/>
                <p:cNvGrpSpPr/>
                <p:nvPr/>
              </p:nvGrpSpPr>
              <p:grpSpPr>
                <a:xfrm>
                  <a:off x="1826655" y="4224370"/>
                  <a:ext cx="200738" cy="25631"/>
                  <a:chOff x="1826655" y="4224370"/>
                  <a:chExt cx="200738" cy="25631"/>
                </a:xfrm>
              </p:grpSpPr>
              <p:sp>
                <p:nvSpPr>
                  <p:cNvPr id="4925" name="Google Shape;4925;p6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7" name="Google Shape;4927;p63"/>
                <p:cNvGrpSpPr/>
                <p:nvPr/>
              </p:nvGrpSpPr>
              <p:grpSpPr>
                <a:xfrm>
                  <a:off x="1498221" y="4047614"/>
                  <a:ext cx="328444" cy="240783"/>
                  <a:chOff x="1498221" y="4047614"/>
                  <a:chExt cx="328444" cy="240783"/>
                </a:xfrm>
              </p:grpSpPr>
              <p:sp>
                <p:nvSpPr>
                  <p:cNvPr id="4928" name="Google Shape;4928;p6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9" name="Google Shape;4929;p63"/>
                  <p:cNvGrpSpPr/>
                  <p:nvPr/>
                </p:nvGrpSpPr>
                <p:grpSpPr>
                  <a:xfrm>
                    <a:off x="1498221" y="4047614"/>
                    <a:ext cx="150566" cy="190416"/>
                    <a:chOff x="1498221" y="4047614"/>
                    <a:chExt cx="150566" cy="190416"/>
                  </a:xfrm>
                </p:grpSpPr>
                <p:sp>
                  <p:nvSpPr>
                    <p:cNvPr id="4930" name="Google Shape;4930;p6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32" name="Google Shape;4932;p63"/>
              <p:cNvGrpSpPr/>
              <p:nvPr/>
            </p:nvGrpSpPr>
            <p:grpSpPr>
              <a:xfrm>
                <a:off x="1560718" y="3800594"/>
                <a:ext cx="532948" cy="302090"/>
                <a:chOff x="1560718" y="3800594"/>
                <a:chExt cx="532948" cy="302090"/>
              </a:xfrm>
            </p:grpSpPr>
            <p:grpSp>
              <p:nvGrpSpPr>
                <p:cNvPr id="4933" name="Google Shape;4933;p63"/>
                <p:cNvGrpSpPr/>
                <p:nvPr/>
              </p:nvGrpSpPr>
              <p:grpSpPr>
                <a:xfrm>
                  <a:off x="1912179" y="3827344"/>
                  <a:ext cx="181487" cy="25631"/>
                  <a:chOff x="1912179" y="3827344"/>
                  <a:chExt cx="181487" cy="25631"/>
                </a:xfrm>
              </p:grpSpPr>
              <p:sp>
                <p:nvSpPr>
                  <p:cNvPr id="4934" name="Google Shape;4934;p6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63"/>
                <p:cNvGrpSpPr/>
                <p:nvPr/>
              </p:nvGrpSpPr>
              <p:grpSpPr>
                <a:xfrm>
                  <a:off x="1912179" y="4044505"/>
                  <a:ext cx="181487" cy="25622"/>
                  <a:chOff x="1912179" y="4044506"/>
                  <a:chExt cx="181487" cy="25622"/>
                </a:xfrm>
              </p:grpSpPr>
              <p:sp>
                <p:nvSpPr>
                  <p:cNvPr id="4937" name="Google Shape;4937;p6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63"/>
                <p:cNvGrpSpPr/>
                <p:nvPr/>
              </p:nvGrpSpPr>
              <p:grpSpPr>
                <a:xfrm>
                  <a:off x="1560718" y="3800594"/>
                  <a:ext cx="351472" cy="302090"/>
                  <a:chOff x="1560718" y="3800594"/>
                  <a:chExt cx="351472" cy="302090"/>
                </a:xfrm>
              </p:grpSpPr>
              <p:grpSp>
                <p:nvGrpSpPr>
                  <p:cNvPr id="4940" name="Google Shape;4940;p63"/>
                  <p:cNvGrpSpPr/>
                  <p:nvPr/>
                </p:nvGrpSpPr>
                <p:grpSpPr>
                  <a:xfrm>
                    <a:off x="1560718" y="3842857"/>
                    <a:ext cx="173586" cy="217131"/>
                    <a:chOff x="1560718" y="3842857"/>
                    <a:chExt cx="173586" cy="217131"/>
                  </a:xfrm>
                </p:grpSpPr>
                <p:sp>
                  <p:nvSpPr>
                    <p:cNvPr id="4941" name="Google Shape;4941;p6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4" name="Google Shape;4944;p6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46" name="Google Shape;4946;p6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7" name="Google Shape;4947;p63"/>
              <p:cNvGrpSpPr/>
              <p:nvPr/>
            </p:nvGrpSpPr>
            <p:grpSpPr>
              <a:xfrm>
                <a:off x="785350" y="3605478"/>
                <a:ext cx="535311" cy="249245"/>
                <a:chOff x="785350" y="3605478"/>
                <a:chExt cx="535311" cy="249245"/>
              </a:xfrm>
            </p:grpSpPr>
            <p:grpSp>
              <p:nvGrpSpPr>
                <p:cNvPr id="4948" name="Google Shape;4948;p63"/>
                <p:cNvGrpSpPr/>
                <p:nvPr/>
              </p:nvGrpSpPr>
              <p:grpSpPr>
                <a:xfrm>
                  <a:off x="785350" y="3605478"/>
                  <a:ext cx="376191" cy="102736"/>
                  <a:chOff x="785350" y="3605478"/>
                  <a:chExt cx="376191" cy="102736"/>
                </a:xfrm>
              </p:grpSpPr>
              <p:sp>
                <p:nvSpPr>
                  <p:cNvPr id="4949" name="Google Shape;4949;p6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2" name="Google Shape;4952;p63"/>
                <p:cNvGrpSpPr/>
                <p:nvPr/>
              </p:nvGrpSpPr>
              <p:grpSpPr>
                <a:xfrm>
                  <a:off x="1161530" y="3655851"/>
                  <a:ext cx="159131" cy="198872"/>
                  <a:chOff x="1161530" y="3655851"/>
                  <a:chExt cx="159131" cy="198872"/>
                </a:xfrm>
              </p:grpSpPr>
              <p:sp>
                <p:nvSpPr>
                  <p:cNvPr id="4953" name="Google Shape;4953;p6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55" name="Google Shape;4955;p63"/>
              <p:cNvGrpSpPr/>
              <p:nvPr/>
            </p:nvGrpSpPr>
            <p:grpSpPr>
              <a:xfrm>
                <a:off x="785350" y="4047614"/>
                <a:ext cx="535311" cy="240783"/>
                <a:chOff x="785350" y="4047614"/>
                <a:chExt cx="535311" cy="240783"/>
              </a:xfrm>
            </p:grpSpPr>
            <p:grpSp>
              <p:nvGrpSpPr>
                <p:cNvPr id="4956" name="Google Shape;4956;p63"/>
                <p:cNvGrpSpPr/>
                <p:nvPr/>
              </p:nvGrpSpPr>
              <p:grpSpPr>
                <a:xfrm>
                  <a:off x="1161636" y="4047614"/>
                  <a:ext cx="159025" cy="190415"/>
                  <a:chOff x="1161636" y="4047614"/>
                  <a:chExt cx="159025" cy="190415"/>
                </a:xfrm>
              </p:grpSpPr>
              <p:sp>
                <p:nvSpPr>
                  <p:cNvPr id="4957" name="Google Shape;4957;p6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9" name="Google Shape;4959;p63"/>
                <p:cNvGrpSpPr/>
                <p:nvPr/>
              </p:nvGrpSpPr>
              <p:grpSpPr>
                <a:xfrm>
                  <a:off x="785350" y="4185661"/>
                  <a:ext cx="376191" cy="102736"/>
                  <a:chOff x="785350" y="4185661"/>
                  <a:chExt cx="376191" cy="102736"/>
                </a:xfrm>
              </p:grpSpPr>
              <p:sp>
                <p:nvSpPr>
                  <p:cNvPr id="4960" name="Google Shape;4960;p6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3" name="Google Shape;4963;p63"/>
              <p:cNvGrpSpPr/>
              <p:nvPr/>
            </p:nvGrpSpPr>
            <p:grpSpPr>
              <a:xfrm>
                <a:off x="1501054" y="3605478"/>
                <a:ext cx="526340" cy="249240"/>
                <a:chOff x="1501054" y="3605478"/>
                <a:chExt cx="526340" cy="249240"/>
              </a:xfrm>
            </p:grpSpPr>
            <p:grpSp>
              <p:nvGrpSpPr>
                <p:cNvPr id="4964" name="Google Shape;4964;p63"/>
                <p:cNvGrpSpPr/>
                <p:nvPr/>
              </p:nvGrpSpPr>
              <p:grpSpPr>
                <a:xfrm>
                  <a:off x="1834208" y="3643867"/>
                  <a:ext cx="193185" cy="25622"/>
                  <a:chOff x="1834208" y="3643867"/>
                  <a:chExt cx="193185" cy="25622"/>
                </a:xfrm>
              </p:grpSpPr>
              <p:sp>
                <p:nvSpPr>
                  <p:cNvPr id="4965" name="Google Shape;4965;p6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7" name="Google Shape;4967;p63"/>
                <p:cNvGrpSpPr/>
                <p:nvPr/>
              </p:nvGrpSpPr>
              <p:grpSpPr>
                <a:xfrm>
                  <a:off x="1501054" y="3605478"/>
                  <a:ext cx="333165" cy="249240"/>
                  <a:chOff x="1501054" y="3605478"/>
                  <a:chExt cx="333165" cy="249240"/>
                </a:xfrm>
              </p:grpSpPr>
              <p:sp>
                <p:nvSpPr>
                  <p:cNvPr id="4968" name="Google Shape;4968;p6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9" name="Google Shape;4969;p63"/>
                  <p:cNvGrpSpPr/>
                  <p:nvPr/>
                </p:nvGrpSpPr>
                <p:grpSpPr>
                  <a:xfrm>
                    <a:off x="1501054" y="3655851"/>
                    <a:ext cx="155286" cy="198867"/>
                    <a:chOff x="1501054" y="3655851"/>
                    <a:chExt cx="155286" cy="198867"/>
                  </a:xfrm>
                </p:grpSpPr>
                <p:sp>
                  <p:nvSpPr>
                    <p:cNvPr id="4970" name="Google Shape;4970;p6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72" name="Google Shape;4972;p63"/>
              <p:cNvGrpSpPr/>
              <p:nvPr/>
            </p:nvGrpSpPr>
            <p:grpSpPr>
              <a:xfrm>
                <a:off x="724986" y="3800594"/>
                <a:ext cx="532950" cy="302090"/>
                <a:chOff x="724986" y="3800594"/>
                <a:chExt cx="532950" cy="302090"/>
              </a:xfrm>
            </p:grpSpPr>
            <p:grpSp>
              <p:nvGrpSpPr>
                <p:cNvPr id="4973" name="Google Shape;4973;p63"/>
                <p:cNvGrpSpPr/>
                <p:nvPr/>
              </p:nvGrpSpPr>
              <p:grpSpPr>
                <a:xfrm>
                  <a:off x="724986" y="4044367"/>
                  <a:ext cx="181314" cy="25626"/>
                  <a:chOff x="724986" y="4044367"/>
                  <a:chExt cx="181314" cy="25626"/>
                </a:xfrm>
              </p:grpSpPr>
              <p:sp>
                <p:nvSpPr>
                  <p:cNvPr id="4974" name="Google Shape;4974;p6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6" name="Google Shape;4976;p63"/>
                <p:cNvGrpSpPr/>
                <p:nvPr/>
              </p:nvGrpSpPr>
              <p:grpSpPr>
                <a:xfrm>
                  <a:off x="906290" y="3800594"/>
                  <a:ext cx="351646" cy="302090"/>
                  <a:chOff x="906290" y="3800594"/>
                  <a:chExt cx="351646" cy="302090"/>
                </a:xfrm>
              </p:grpSpPr>
              <p:grpSp>
                <p:nvGrpSpPr>
                  <p:cNvPr id="4977" name="Google Shape;4977;p63"/>
                  <p:cNvGrpSpPr/>
                  <p:nvPr/>
                </p:nvGrpSpPr>
                <p:grpSpPr>
                  <a:xfrm>
                    <a:off x="1084172" y="3842857"/>
                    <a:ext cx="173764" cy="217131"/>
                    <a:chOff x="1084172" y="3842857"/>
                    <a:chExt cx="173764" cy="217131"/>
                  </a:xfrm>
                </p:grpSpPr>
                <p:grpSp>
                  <p:nvGrpSpPr>
                    <p:cNvPr id="4978" name="Google Shape;4978;p63"/>
                    <p:cNvGrpSpPr/>
                    <p:nvPr/>
                  </p:nvGrpSpPr>
                  <p:grpSpPr>
                    <a:xfrm>
                      <a:off x="1156862" y="3936509"/>
                      <a:ext cx="101073" cy="25622"/>
                      <a:chOff x="1156862" y="3936509"/>
                      <a:chExt cx="101073" cy="25622"/>
                    </a:xfrm>
                  </p:grpSpPr>
                  <p:sp>
                    <p:nvSpPr>
                      <p:cNvPr id="4979" name="Google Shape;4979;p6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1" name="Google Shape;4981;p6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2" name="Google Shape;4982;p6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4" name="Google Shape;4984;p63"/>
                <p:cNvGrpSpPr/>
                <p:nvPr/>
              </p:nvGrpSpPr>
              <p:grpSpPr>
                <a:xfrm>
                  <a:off x="724986" y="3830189"/>
                  <a:ext cx="189533" cy="25626"/>
                  <a:chOff x="724986" y="3830189"/>
                  <a:chExt cx="189533" cy="25626"/>
                </a:xfrm>
              </p:grpSpPr>
              <p:sp>
                <p:nvSpPr>
                  <p:cNvPr id="4985" name="Google Shape;4985;p6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987" name="Google Shape;4987;p63"/>
          <p:cNvGrpSpPr/>
          <p:nvPr/>
        </p:nvGrpSpPr>
        <p:grpSpPr>
          <a:xfrm>
            <a:off x="2253298" y="2455640"/>
            <a:ext cx="948701" cy="935378"/>
            <a:chOff x="2253298" y="2428317"/>
            <a:chExt cx="948701" cy="935378"/>
          </a:xfrm>
        </p:grpSpPr>
        <p:sp>
          <p:nvSpPr>
            <p:cNvPr id="4988" name="Google Shape;4988;p6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4" name="Shape 5024"/>
        <p:cNvGrpSpPr/>
        <p:nvPr/>
      </p:nvGrpSpPr>
      <p:grpSpPr>
        <a:xfrm>
          <a:off x="0" y="0"/>
          <a:ext cx="0" cy="0"/>
          <a:chOff x="0" y="0"/>
          <a:chExt cx="0" cy="0"/>
        </a:xfrm>
      </p:grpSpPr>
      <p:grpSp>
        <p:nvGrpSpPr>
          <p:cNvPr id="5025" name="Google Shape;5025;p64"/>
          <p:cNvGrpSpPr/>
          <p:nvPr/>
        </p:nvGrpSpPr>
        <p:grpSpPr>
          <a:xfrm>
            <a:off x="3353582" y="1145627"/>
            <a:ext cx="2363393" cy="1017867"/>
            <a:chOff x="3292400" y="1219146"/>
            <a:chExt cx="2615240" cy="1110239"/>
          </a:xfrm>
        </p:grpSpPr>
        <p:sp>
          <p:nvSpPr>
            <p:cNvPr id="5026" name="Google Shape;5026;p6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027" name="Google Shape;5027;p6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28" name="Google Shape;5028;p6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029" name="Google Shape;5029;p6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030" name="Google Shape;5030;p6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031" name="Google Shape;5031;p6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032" name="Google Shape;5032;p6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033" name="Google Shape;5033;p6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034" name="Google Shape;5034;p6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035" name="Google Shape;5035;p6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036" name="Google Shape;5036;p6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037" name="Google Shape;5037;p6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038" name="Google Shape;5038;p6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039" name="Google Shape;5039;p6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040" name="Google Shape;5040;p64"/>
            <p:cNvGrpSpPr/>
            <p:nvPr/>
          </p:nvGrpSpPr>
          <p:grpSpPr>
            <a:xfrm>
              <a:off x="3748438" y="1378608"/>
              <a:ext cx="2159202" cy="903971"/>
              <a:chOff x="1683525" y="2179850"/>
              <a:chExt cx="4519050" cy="2134525"/>
            </a:xfrm>
          </p:grpSpPr>
          <p:sp>
            <p:nvSpPr>
              <p:cNvPr id="5041" name="Google Shape;5041;p6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42" name="Google Shape;5042;p6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43" name="Google Shape;5043;p6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44" name="Google Shape;5044;p6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45" name="Google Shape;5045;p6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46" name="Google Shape;5046;p6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47" name="Google Shape;5047;p6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48" name="Google Shape;5048;p6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49" name="Google Shape;5049;p6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50" name="Google Shape;5050;p6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51" name="Google Shape;5051;p6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52" name="Google Shape;5052;p6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053" name="Google Shape;5053;p64"/>
          <p:cNvGraphicFramePr/>
          <p:nvPr/>
        </p:nvGraphicFramePr>
        <p:xfrm>
          <a:off x="5949675" y="2323100"/>
          <a:ext cx="3000000" cy="3000000"/>
        </p:xfrm>
        <a:graphic>
          <a:graphicData uri="http://schemas.openxmlformats.org/drawingml/2006/table">
            <a:tbl>
              <a:tblPr>
                <a:noFill/>
                <a:tableStyleId>{142F6BAA-1859-46D6-829E-79899434CFBC}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054" name="Google Shape;5054;p64"/>
          <p:cNvGrpSpPr/>
          <p:nvPr/>
        </p:nvGrpSpPr>
        <p:grpSpPr>
          <a:xfrm>
            <a:off x="5926924" y="3381697"/>
            <a:ext cx="2519825" cy="1001454"/>
            <a:chOff x="1906114" y="789980"/>
            <a:chExt cx="1487676" cy="606868"/>
          </a:xfrm>
        </p:grpSpPr>
        <p:cxnSp>
          <p:nvCxnSpPr>
            <p:cNvPr id="5055" name="Google Shape;5055;p6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056" name="Google Shape;5056;p6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057" name="Google Shape;5057;p6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058" name="Google Shape;5058;p6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059" name="Google Shape;5059;p6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060" name="Google Shape;5060;p6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061" name="Google Shape;5061;p6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062" name="Google Shape;5062;p6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069" name="Google Shape;5069;p6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070" name="Google Shape;5070;p6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071" name="Google Shape;5071;p6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64"/>
          <p:cNvGrpSpPr/>
          <p:nvPr/>
        </p:nvGrpSpPr>
        <p:grpSpPr>
          <a:xfrm>
            <a:off x="726399" y="1190655"/>
            <a:ext cx="2394370" cy="976502"/>
            <a:chOff x="749309" y="1112739"/>
            <a:chExt cx="2371603" cy="976502"/>
          </a:xfrm>
        </p:grpSpPr>
        <p:sp>
          <p:nvSpPr>
            <p:cNvPr id="5073" name="Google Shape;5073;p6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105" name="Google Shape;5105;p64"/>
          <p:cNvGraphicFramePr/>
          <p:nvPr/>
        </p:nvGraphicFramePr>
        <p:xfrm>
          <a:off x="5949700" y="1188950"/>
          <a:ext cx="3000000" cy="3000000"/>
        </p:xfrm>
        <a:graphic>
          <a:graphicData uri="http://schemas.openxmlformats.org/drawingml/2006/table">
            <a:tbl>
              <a:tblPr>
                <a:noFill/>
                <a:tableStyleId>{142F6BAA-1859-46D6-829E-79899434CFBC}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106" name="Google Shape;5106;p64"/>
          <p:cNvGraphicFramePr/>
          <p:nvPr/>
        </p:nvGraphicFramePr>
        <p:xfrm>
          <a:off x="3356413" y="2323100"/>
          <a:ext cx="3000000" cy="3000000"/>
        </p:xfrm>
        <a:graphic>
          <a:graphicData uri="http://schemas.openxmlformats.org/drawingml/2006/table">
            <a:tbl>
              <a:tblPr>
                <a:noFill/>
                <a:tableStyleId>{142F6BAA-1859-46D6-829E-79899434CFBC}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107" name="Google Shape;5107;p64"/>
          <p:cNvGrpSpPr/>
          <p:nvPr/>
        </p:nvGrpSpPr>
        <p:grpSpPr>
          <a:xfrm>
            <a:off x="4100342" y="2709743"/>
            <a:ext cx="1517436" cy="74460"/>
            <a:chOff x="3980086" y="2804397"/>
            <a:chExt cx="1227600" cy="66900"/>
          </a:xfrm>
        </p:grpSpPr>
        <p:sp>
          <p:nvSpPr>
            <p:cNvPr id="5108" name="Google Shape;5108;p6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0" name="Google Shape;5110;p64"/>
          <p:cNvGrpSpPr/>
          <p:nvPr/>
        </p:nvGrpSpPr>
        <p:grpSpPr>
          <a:xfrm>
            <a:off x="4725406" y="3002330"/>
            <a:ext cx="892956" cy="74460"/>
            <a:chOff x="3980086" y="2804397"/>
            <a:chExt cx="1227600" cy="66900"/>
          </a:xfrm>
        </p:grpSpPr>
        <p:sp>
          <p:nvSpPr>
            <p:cNvPr id="5111" name="Google Shape;5111;p6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64"/>
          <p:cNvGrpSpPr/>
          <p:nvPr/>
        </p:nvGrpSpPr>
        <p:grpSpPr>
          <a:xfrm>
            <a:off x="3358498" y="3361213"/>
            <a:ext cx="2363244" cy="1005943"/>
            <a:chOff x="3358415" y="3361302"/>
            <a:chExt cx="2363244" cy="1024695"/>
          </a:xfrm>
        </p:grpSpPr>
        <p:grpSp>
          <p:nvGrpSpPr>
            <p:cNvPr id="5114" name="Google Shape;5114;p64"/>
            <p:cNvGrpSpPr/>
            <p:nvPr/>
          </p:nvGrpSpPr>
          <p:grpSpPr>
            <a:xfrm>
              <a:off x="3358415" y="3361302"/>
              <a:ext cx="441300" cy="1024695"/>
              <a:chOff x="3358415" y="3361302"/>
              <a:chExt cx="441300" cy="1024695"/>
            </a:xfrm>
          </p:grpSpPr>
          <p:sp>
            <p:nvSpPr>
              <p:cNvPr id="5115" name="Google Shape;5115;p6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64"/>
            <p:cNvGrpSpPr/>
            <p:nvPr/>
          </p:nvGrpSpPr>
          <p:grpSpPr>
            <a:xfrm>
              <a:off x="3838901" y="3361302"/>
              <a:ext cx="441300" cy="1024695"/>
              <a:chOff x="3838901" y="3361302"/>
              <a:chExt cx="441300" cy="1024695"/>
            </a:xfrm>
          </p:grpSpPr>
          <p:sp>
            <p:nvSpPr>
              <p:cNvPr id="5122" name="Google Shape;5122;p6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64"/>
            <p:cNvGrpSpPr/>
            <p:nvPr/>
          </p:nvGrpSpPr>
          <p:grpSpPr>
            <a:xfrm>
              <a:off x="4319387" y="3361302"/>
              <a:ext cx="441300" cy="1024695"/>
              <a:chOff x="4319387" y="3361302"/>
              <a:chExt cx="441300" cy="1024695"/>
            </a:xfrm>
          </p:grpSpPr>
          <p:sp>
            <p:nvSpPr>
              <p:cNvPr id="5129" name="Google Shape;5129;p6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64"/>
            <p:cNvGrpSpPr/>
            <p:nvPr/>
          </p:nvGrpSpPr>
          <p:grpSpPr>
            <a:xfrm>
              <a:off x="4799873" y="3361302"/>
              <a:ext cx="441300" cy="1024695"/>
              <a:chOff x="4799873" y="3361302"/>
              <a:chExt cx="441300" cy="1024695"/>
            </a:xfrm>
          </p:grpSpPr>
          <p:sp>
            <p:nvSpPr>
              <p:cNvPr id="5136" name="Google Shape;5136;p6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64"/>
            <p:cNvGrpSpPr/>
            <p:nvPr/>
          </p:nvGrpSpPr>
          <p:grpSpPr>
            <a:xfrm>
              <a:off x="5280360" y="3361302"/>
              <a:ext cx="441300" cy="1024695"/>
              <a:chOff x="5280360" y="3361302"/>
              <a:chExt cx="441300" cy="1024695"/>
            </a:xfrm>
          </p:grpSpPr>
          <p:sp>
            <p:nvSpPr>
              <p:cNvPr id="5143" name="Google Shape;5143;p6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149" name="Google Shape;5149;p64"/>
          <p:cNvGraphicFramePr/>
          <p:nvPr/>
        </p:nvGraphicFramePr>
        <p:xfrm>
          <a:off x="724925" y="2323100"/>
          <a:ext cx="3000000" cy="3000000"/>
        </p:xfrm>
        <a:graphic>
          <a:graphicData uri="http://schemas.openxmlformats.org/drawingml/2006/table">
            <a:tbl>
              <a:tblPr>
                <a:noFill/>
                <a:tableStyleId>{142F6BAA-1859-46D6-829E-79899434CFBC}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150" name="Google Shape;5150;p64"/>
          <p:cNvGrpSpPr/>
          <p:nvPr/>
        </p:nvGrpSpPr>
        <p:grpSpPr>
          <a:xfrm>
            <a:off x="726450" y="3372825"/>
            <a:ext cx="2403614" cy="1005900"/>
            <a:chOff x="726450" y="3372825"/>
            <a:chExt cx="2403614" cy="1005900"/>
          </a:xfrm>
        </p:grpSpPr>
        <p:grpSp>
          <p:nvGrpSpPr>
            <p:cNvPr id="5151" name="Google Shape;5151;p64"/>
            <p:cNvGrpSpPr/>
            <p:nvPr/>
          </p:nvGrpSpPr>
          <p:grpSpPr>
            <a:xfrm>
              <a:off x="726450" y="3696000"/>
              <a:ext cx="2403614" cy="500898"/>
              <a:chOff x="726450" y="3696000"/>
              <a:chExt cx="2403614" cy="500898"/>
            </a:xfrm>
          </p:grpSpPr>
          <p:sp>
            <p:nvSpPr>
              <p:cNvPr id="5152" name="Google Shape;5152;p6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53" name="Google Shape;5153;p6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154" name="Google Shape;5154;p64"/>
            <p:cNvGrpSpPr/>
            <p:nvPr/>
          </p:nvGrpSpPr>
          <p:grpSpPr>
            <a:xfrm>
              <a:off x="1348050" y="3372825"/>
              <a:ext cx="1720425" cy="1005900"/>
              <a:chOff x="1348050" y="3372825"/>
              <a:chExt cx="1720425" cy="1005900"/>
            </a:xfrm>
          </p:grpSpPr>
          <p:sp>
            <p:nvSpPr>
              <p:cNvPr id="5155" name="Google Shape;5155;p6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56" name="Google Shape;5156;p6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57" name="Google Shape;5157;p6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58" name="Google Shape;5158;p6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59" name="Google Shape;5159;p6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160" name="Google Shape;5160;p64"/>
            <p:cNvGrpSpPr/>
            <p:nvPr/>
          </p:nvGrpSpPr>
          <p:grpSpPr>
            <a:xfrm>
              <a:off x="1455707" y="3731058"/>
              <a:ext cx="1491150" cy="417657"/>
              <a:chOff x="1455707" y="3731058"/>
              <a:chExt cx="1491150" cy="417657"/>
            </a:xfrm>
          </p:grpSpPr>
          <p:grpSp>
            <p:nvGrpSpPr>
              <p:cNvPr id="5161" name="Google Shape;5161;p64"/>
              <p:cNvGrpSpPr/>
              <p:nvPr/>
            </p:nvGrpSpPr>
            <p:grpSpPr>
              <a:xfrm>
                <a:off x="1472938" y="3745828"/>
                <a:ext cx="72126" cy="53788"/>
                <a:chOff x="1472938" y="3745828"/>
                <a:chExt cx="72126" cy="53788"/>
              </a:xfrm>
            </p:grpSpPr>
            <p:sp>
              <p:nvSpPr>
                <p:cNvPr id="5162" name="Google Shape;5162;p6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64"/>
              <p:cNvGrpSpPr/>
              <p:nvPr/>
            </p:nvGrpSpPr>
            <p:grpSpPr>
              <a:xfrm>
                <a:off x="1819181" y="4089633"/>
                <a:ext cx="72126" cy="53788"/>
                <a:chOff x="1819181" y="4089633"/>
                <a:chExt cx="72126" cy="53788"/>
              </a:xfrm>
            </p:grpSpPr>
            <p:sp>
              <p:nvSpPr>
                <p:cNvPr id="5165" name="Google Shape;5165;p6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64"/>
              <p:cNvGrpSpPr/>
              <p:nvPr/>
            </p:nvGrpSpPr>
            <p:grpSpPr>
              <a:xfrm>
                <a:off x="1455707" y="4084171"/>
                <a:ext cx="64321" cy="64544"/>
                <a:chOff x="1455707" y="4084171"/>
                <a:chExt cx="64321" cy="64544"/>
              </a:xfrm>
            </p:grpSpPr>
            <p:sp>
              <p:nvSpPr>
                <p:cNvPr id="5168" name="Google Shape;5168;p6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0" name="Google Shape;5170;p64"/>
              <p:cNvGrpSpPr/>
              <p:nvPr/>
            </p:nvGrpSpPr>
            <p:grpSpPr>
              <a:xfrm>
                <a:off x="1818610" y="3731058"/>
                <a:ext cx="64321" cy="64544"/>
                <a:chOff x="1818610" y="3731058"/>
                <a:chExt cx="64321" cy="64544"/>
              </a:xfrm>
            </p:grpSpPr>
            <p:sp>
              <p:nvSpPr>
                <p:cNvPr id="5171" name="Google Shape;5171;p6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3" name="Google Shape;5173;p64"/>
              <p:cNvGrpSpPr/>
              <p:nvPr/>
            </p:nvGrpSpPr>
            <p:grpSpPr>
              <a:xfrm>
                <a:off x="2172491" y="4089633"/>
                <a:ext cx="72126" cy="53788"/>
                <a:chOff x="2172491" y="4089633"/>
                <a:chExt cx="72126" cy="53788"/>
              </a:xfrm>
            </p:grpSpPr>
            <p:sp>
              <p:nvSpPr>
                <p:cNvPr id="5174" name="Google Shape;5174;p6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6" name="Google Shape;5176;p64"/>
              <p:cNvGrpSpPr/>
              <p:nvPr/>
            </p:nvGrpSpPr>
            <p:grpSpPr>
              <a:xfrm>
                <a:off x="2171920" y="3731058"/>
                <a:ext cx="64321" cy="64544"/>
                <a:chOff x="2171920" y="3731058"/>
                <a:chExt cx="64321" cy="64544"/>
              </a:xfrm>
            </p:grpSpPr>
            <p:sp>
              <p:nvSpPr>
                <p:cNvPr id="5177" name="Google Shape;5177;p6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64"/>
              <p:cNvGrpSpPr/>
              <p:nvPr/>
            </p:nvGrpSpPr>
            <p:grpSpPr>
              <a:xfrm>
                <a:off x="2874730" y="3745828"/>
                <a:ext cx="72126" cy="53788"/>
                <a:chOff x="2874730" y="3745828"/>
                <a:chExt cx="72126" cy="53788"/>
              </a:xfrm>
            </p:grpSpPr>
            <p:sp>
              <p:nvSpPr>
                <p:cNvPr id="5180" name="Google Shape;5180;p6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64"/>
              <p:cNvGrpSpPr/>
              <p:nvPr/>
            </p:nvGrpSpPr>
            <p:grpSpPr>
              <a:xfrm>
                <a:off x="2878589" y="4081481"/>
                <a:ext cx="64321" cy="64544"/>
                <a:chOff x="2878589" y="4081481"/>
                <a:chExt cx="64321" cy="64544"/>
              </a:xfrm>
            </p:grpSpPr>
            <p:sp>
              <p:nvSpPr>
                <p:cNvPr id="5183" name="Google Shape;5183;p6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64"/>
              <p:cNvGrpSpPr/>
              <p:nvPr/>
            </p:nvGrpSpPr>
            <p:grpSpPr>
              <a:xfrm>
                <a:off x="2525796" y="4089633"/>
                <a:ext cx="72126" cy="53788"/>
                <a:chOff x="2525796" y="4089633"/>
                <a:chExt cx="72126" cy="53788"/>
              </a:xfrm>
            </p:grpSpPr>
            <p:sp>
              <p:nvSpPr>
                <p:cNvPr id="5186" name="Google Shape;5186;p6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8" name="Google Shape;5188;p64"/>
              <p:cNvGrpSpPr/>
              <p:nvPr/>
            </p:nvGrpSpPr>
            <p:grpSpPr>
              <a:xfrm>
                <a:off x="2525225" y="3731058"/>
                <a:ext cx="64321" cy="64544"/>
                <a:chOff x="2525225" y="3731058"/>
                <a:chExt cx="64321" cy="64544"/>
              </a:xfrm>
            </p:grpSpPr>
            <p:sp>
              <p:nvSpPr>
                <p:cNvPr id="5189" name="Google Shape;5189;p6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4" name="Shape 5194"/>
        <p:cNvGrpSpPr/>
        <p:nvPr/>
      </p:nvGrpSpPr>
      <p:grpSpPr>
        <a:xfrm>
          <a:off x="0" y="0"/>
          <a:ext cx="0" cy="0"/>
          <a:chOff x="0" y="0"/>
          <a:chExt cx="0" cy="0"/>
        </a:xfrm>
      </p:grpSpPr>
      <p:grpSp>
        <p:nvGrpSpPr>
          <p:cNvPr id="5195" name="Google Shape;5195;p65"/>
          <p:cNvGrpSpPr/>
          <p:nvPr/>
        </p:nvGrpSpPr>
        <p:grpSpPr>
          <a:xfrm>
            <a:off x="732428" y="1171356"/>
            <a:ext cx="845921" cy="690752"/>
            <a:chOff x="732428" y="1198513"/>
            <a:chExt cx="845921" cy="690752"/>
          </a:xfrm>
        </p:grpSpPr>
        <p:grpSp>
          <p:nvGrpSpPr>
            <p:cNvPr id="5196" name="Google Shape;5196;p65"/>
            <p:cNvGrpSpPr/>
            <p:nvPr/>
          </p:nvGrpSpPr>
          <p:grpSpPr>
            <a:xfrm>
              <a:off x="823030" y="1198513"/>
              <a:ext cx="755319" cy="690752"/>
              <a:chOff x="823030" y="1198513"/>
              <a:chExt cx="755319" cy="690752"/>
            </a:xfrm>
          </p:grpSpPr>
          <p:sp>
            <p:nvSpPr>
              <p:cNvPr id="5197" name="Google Shape;5197;p6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65"/>
            <p:cNvGrpSpPr/>
            <p:nvPr/>
          </p:nvGrpSpPr>
          <p:grpSpPr>
            <a:xfrm>
              <a:off x="732428" y="1239937"/>
              <a:ext cx="739912" cy="607886"/>
              <a:chOff x="732428" y="1239937"/>
              <a:chExt cx="739912" cy="607886"/>
            </a:xfrm>
          </p:grpSpPr>
          <p:sp>
            <p:nvSpPr>
              <p:cNvPr id="5200" name="Google Shape;5200;p6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2" name="Google Shape;5202;p65"/>
            <p:cNvGrpSpPr/>
            <p:nvPr/>
          </p:nvGrpSpPr>
          <p:grpSpPr>
            <a:xfrm>
              <a:off x="732428" y="1277018"/>
              <a:ext cx="702832" cy="533758"/>
              <a:chOff x="732428" y="1277018"/>
              <a:chExt cx="702832" cy="533758"/>
            </a:xfrm>
          </p:grpSpPr>
          <p:sp>
            <p:nvSpPr>
              <p:cNvPr id="5203" name="Google Shape;5203;p6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65"/>
            <p:cNvGrpSpPr/>
            <p:nvPr/>
          </p:nvGrpSpPr>
          <p:grpSpPr>
            <a:xfrm>
              <a:off x="931170" y="1306653"/>
              <a:ext cx="647179" cy="474455"/>
              <a:chOff x="931170" y="1306653"/>
              <a:chExt cx="647179" cy="474455"/>
            </a:xfrm>
          </p:grpSpPr>
          <p:sp>
            <p:nvSpPr>
              <p:cNvPr id="5206" name="Google Shape;5206;p6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8" name="Google Shape;5208;p6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65"/>
          <p:cNvGrpSpPr/>
          <p:nvPr/>
        </p:nvGrpSpPr>
        <p:grpSpPr>
          <a:xfrm>
            <a:off x="3964037" y="1171363"/>
            <a:ext cx="634656" cy="699982"/>
            <a:chOff x="5985650" y="2860025"/>
            <a:chExt cx="1396075" cy="1539775"/>
          </a:xfrm>
        </p:grpSpPr>
        <p:sp>
          <p:nvSpPr>
            <p:cNvPr id="5210" name="Google Shape;5210;p6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65"/>
          <p:cNvGrpSpPr/>
          <p:nvPr/>
        </p:nvGrpSpPr>
        <p:grpSpPr>
          <a:xfrm>
            <a:off x="4719687" y="1171356"/>
            <a:ext cx="725845" cy="699975"/>
            <a:chOff x="4249973" y="1201875"/>
            <a:chExt cx="1958568" cy="1888762"/>
          </a:xfrm>
        </p:grpSpPr>
        <p:sp>
          <p:nvSpPr>
            <p:cNvPr id="5243" name="Google Shape;5243;p6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4" name="Google Shape;5244;p65"/>
            <p:cNvGrpSpPr/>
            <p:nvPr/>
          </p:nvGrpSpPr>
          <p:grpSpPr>
            <a:xfrm>
              <a:off x="5853086" y="1789142"/>
              <a:ext cx="355454" cy="1048099"/>
              <a:chOff x="5576108" y="2016725"/>
              <a:chExt cx="565200" cy="1666560"/>
            </a:xfrm>
          </p:grpSpPr>
          <p:sp>
            <p:nvSpPr>
              <p:cNvPr id="5245" name="Google Shape;5245;p6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46" name="Google Shape;5246;p6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65"/>
            <p:cNvGrpSpPr/>
            <p:nvPr/>
          </p:nvGrpSpPr>
          <p:grpSpPr>
            <a:xfrm>
              <a:off x="4869455" y="2691676"/>
              <a:ext cx="1013897" cy="398961"/>
              <a:chOff x="4012057" y="3451825"/>
              <a:chExt cx="1612175" cy="634379"/>
            </a:xfrm>
          </p:grpSpPr>
          <p:sp>
            <p:nvSpPr>
              <p:cNvPr id="5248" name="Google Shape;5248;p6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49" name="Google Shape;5249;p6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0" name="Google Shape;5250;p65"/>
            <p:cNvGrpSpPr/>
            <p:nvPr/>
          </p:nvGrpSpPr>
          <p:grpSpPr>
            <a:xfrm>
              <a:off x="4276937" y="2155961"/>
              <a:ext cx="651965" cy="891358"/>
              <a:chOff x="3069908" y="2599997"/>
              <a:chExt cx="1036675" cy="1417328"/>
            </a:xfrm>
          </p:grpSpPr>
          <p:sp>
            <p:nvSpPr>
              <p:cNvPr id="5251" name="Google Shape;5251;p6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52" name="Google Shape;5252;p6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65"/>
            <p:cNvGrpSpPr/>
            <p:nvPr/>
          </p:nvGrpSpPr>
          <p:grpSpPr>
            <a:xfrm>
              <a:off x="5054918" y="1201875"/>
              <a:ext cx="999548" cy="602711"/>
              <a:chOff x="4306958" y="1082925"/>
              <a:chExt cx="1589359" cy="958358"/>
            </a:xfrm>
          </p:grpSpPr>
          <p:sp>
            <p:nvSpPr>
              <p:cNvPr id="5254" name="Google Shape;5254;p6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55" name="Google Shape;5255;p6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65"/>
            <p:cNvGrpSpPr/>
            <p:nvPr/>
          </p:nvGrpSpPr>
          <p:grpSpPr>
            <a:xfrm>
              <a:off x="4249973" y="1303451"/>
              <a:ext cx="799317" cy="841334"/>
              <a:chOff x="3027033" y="1244439"/>
              <a:chExt cx="1270977" cy="1337786"/>
            </a:xfrm>
          </p:grpSpPr>
          <p:sp>
            <p:nvSpPr>
              <p:cNvPr id="5257" name="Google Shape;5257;p6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58" name="Google Shape;5258;p6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9" name="Google Shape;5259;p65"/>
          <p:cNvGrpSpPr/>
          <p:nvPr/>
        </p:nvGrpSpPr>
        <p:grpSpPr>
          <a:xfrm>
            <a:off x="4072551" y="2058137"/>
            <a:ext cx="750769" cy="683784"/>
            <a:chOff x="4204684" y="2104422"/>
            <a:chExt cx="699822" cy="637382"/>
          </a:xfrm>
        </p:grpSpPr>
        <p:grpSp>
          <p:nvGrpSpPr>
            <p:cNvPr id="5260" name="Google Shape;5260;p65"/>
            <p:cNvGrpSpPr/>
            <p:nvPr/>
          </p:nvGrpSpPr>
          <p:grpSpPr>
            <a:xfrm>
              <a:off x="4204684" y="2430067"/>
              <a:ext cx="342957" cy="311738"/>
              <a:chOff x="4204684" y="2430067"/>
              <a:chExt cx="342957" cy="311738"/>
            </a:xfrm>
          </p:grpSpPr>
          <p:sp>
            <p:nvSpPr>
              <p:cNvPr id="5261" name="Google Shape;5261;p6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3" name="Google Shape;5263;p65"/>
            <p:cNvGrpSpPr/>
            <p:nvPr/>
          </p:nvGrpSpPr>
          <p:grpSpPr>
            <a:xfrm>
              <a:off x="4561586" y="2430067"/>
              <a:ext cx="342920" cy="311738"/>
              <a:chOff x="4561586" y="2430067"/>
              <a:chExt cx="342920" cy="311738"/>
            </a:xfrm>
          </p:grpSpPr>
          <p:sp>
            <p:nvSpPr>
              <p:cNvPr id="5264" name="Google Shape;5264;p6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6" name="Google Shape;5266;p65"/>
            <p:cNvGrpSpPr/>
            <p:nvPr/>
          </p:nvGrpSpPr>
          <p:grpSpPr>
            <a:xfrm>
              <a:off x="4561586" y="2104422"/>
              <a:ext cx="342920" cy="311738"/>
              <a:chOff x="4561586" y="2104422"/>
              <a:chExt cx="342920" cy="311738"/>
            </a:xfrm>
          </p:grpSpPr>
          <p:sp>
            <p:nvSpPr>
              <p:cNvPr id="5267" name="Google Shape;5267;p6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65"/>
            <p:cNvGrpSpPr/>
            <p:nvPr/>
          </p:nvGrpSpPr>
          <p:grpSpPr>
            <a:xfrm>
              <a:off x="4204684" y="2104422"/>
              <a:ext cx="342957" cy="311664"/>
              <a:chOff x="4204684" y="2104422"/>
              <a:chExt cx="342957" cy="311664"/>
            </a:xfrm>
          </p:grpSpPr>
          <p:sp>
            <p:nvSpPr>
              <p:cNvPr id="5270" name="Google Shape;5270;p6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2" name="Google Shape;5272;p65"/>
          <p:cNvGrpSpPr/>
          <p:nvPr/>
        </p:nvGrpSpPr>
        <p:grpSpPr>
          <a:xfrm>
            <a:off x="5536984" y="1171351"/>
            <a:ext cx="660591" cy="688867"/>
            <a:chOff x="5830645" y="1267368"/>
            <a:chExt cx="530340" cy="553040"/>
          </a:xfrm>
        </p:grpSpPr>
        <p:sp>
          <p:nvSpPr>
            <p:cNvPr id="5273" name="Google Shape;5273;p6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4" name="Google Shape;5274;p65"/>
            <p:cNvGrpSpPr/>
            <p:nvPr/>
          </p:nvGrpSpPr>
          <p:grpSpPr>
            <a:xfrm>
              <a:off x="5830645" y="1267368"/>
              <a:ext cx="259743" cy="269909"/>
              <a:chOff x="5830645" y="1267368"/>
              <a:chExt cx="259743" cy="269909"/>
            </a:xfrm>
          </p:grpSpPr>
          <p:sp>
            <p:nvSpPr>
              <p:cNvPr id="5275" name="Google Shape;5275;p6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7" name="Google Shape;5277;p65"/>
            <p:cNvGrpSpPr/>
            <p:nvPr/>
          </p:nvGrpSpPr>
          <p:grpSpPr>
            <a:xfrm>
              <a:off x="6101293" y="1267368"/>
              <a:ext cx="259692" cy="269909"/>
              <a:chOff x="6101293" y="1267368"/>
              <a:chExt cx="259692" cy="269909"/>
            </a:xfrm>
          </p:grpSpPr>
          <p:sp>
            <p:nvSpPr>
              <p:cNvPr id="5278" name="Google Shape;5278;p6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0" name="Google Shape;5280;p65"/>
            <p:cNvGrpSpPr/>
            <p:nvPr/>
          </p:nvGrpSpPr>
          <p:grpSpPr>
            <a:xfrm>
              <a:off x="5830645" y="1550500"/>
              <a:ext cx="259692" cy="269909"/>
              <a:chOff x="5830645" y="1550500"/>
              <a:chExt cx="259692" cy="269909"/>
            </a:xfrm>
          </p:grpSpPr>
          <p:sp>
            <p:nvSpPr>
              <p:cNvPr id="5281" name="Google Shape;5281;p6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65"/>
            <p:cNvGrpSpPr/>
            <p:nvPr/>
          </p:nvGrpSpPr>
          <p:grpSpPr>
            <a:xfrm>
              <a:off x="6101293" y="1550500"/>
              <a:ext cx="259692" cy="269909"/>
              <a:chOff x="6101293" y="1550500"/>
              <a:chExt cx="259692" cy="269909"/>
            </a:xfrm>
          </p:grpSpPr>
          <p:sp>
            <p:nvSpPr>
              <p:cNvPr id="5284" name="Google Shape;5284;p6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6" name="Google Shape;5286;p65"/>
          <p:cNvGrpSpPr/>
          <p:nvPr/>
        </p:nvGrpSpPr>
        <p:grpSpPr>
          <a:xfrm>
            <a:off x="739138" y="2061810"/>
            <a:ext cx="697154" cy="679574"/>
            <a:chOff x="2679875" y="2361475"/>
            <a:chExt cx="780425" cy="760575"/>
          </a:xfrm>
        </p:grpSpPr>
        <p:sp>
          <p:nvSpPr>
            <p:cNvPr id="5287" name="Google Shape;5287;p6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65"/>
          <p:cNvGrpSpPr/>
          <p:nvPr/>
        </p:nvGrpSpPr>
        <p:grpSpPr>
          <a:xfrm>
            <a:off x="3138297" y="1171402"/>
            <a:ext cx="735829" cy="684547"/>
            <a:chOff x="3351965" y="1148808"/>
            <a:chExt cx="750770" cy="698375"/>
          </a:xfrm>
        </p:grpSpPr>
        <p:grpSp>
          <p:nvGrpSpPr>
            <p:cNvPr id="5294" name="Google Shape;5294;p65"/>
            <p:cNvGrpSpPr/>
            <p:nvPr/>
          </p:nvGrpSpPr>
          <p:grpSpPr>
            <a:xfrm>
              <a:off x="3586796" y="1148808"/>
              <a:ext cx="294857" cy="286830"/>
              <a:chOff x="3750225" y="1774000"/>
              <a:chExt cx="149575" cy="145525"/>
            </a:xfrm>
          </p:grpSpPr>
          <p:sp>
            <p:nvSpPr>
              <p:cNvPr id="5295" name="Google Shape;5295;p6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65"/>
            <p:cNvGrpSpPr/>
            <p:nvPr/>
          </p:nvGrpSpPr>
          <p:grpSpPr>
            <a:xfrm>
              <a:off x="3779245" y="1375768"/>
              <a:ext cx="323490" cy="286978"/>
              <a:chOff x="3847850" y="1889150"/>
              <a:chExt cx="164100" cy="145600"/>
            </a:xfrm>
          </p:grpSpPr>
          <p:sp>
            <p:nvSpPr>
              <p:cNvPr id="5298" name="Google Shape;5298;p6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65"/>
            <p:cNvGrpSpPr/>
            <p:nvPr/>
          </p:nvGrpSpPr>
          <p:grpSpPr>
            <a:xfrm>
              <a:off x="3351965" y="1330435"/>
              <a:ext cx="295449" cy="285401"/>
              <a:chOff x="3631100" y="1866150"/>
              <a:chExt cx="149875" cy="144800"/>
            </a:xfrm>
          </p:grpSpPr>
          <p:sp>
            <p:nvSpPr>
              <p:cNvPr id="5301" name="Google Shape;5301;p6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65"/>
            <p:cNvGrpSpPr/>
            <p:nvPr/>
          </p:nvGrpSpPr>
          <p:grpSpPr>
            <a:xfrm>
              <a:off x="3548208" y="1560352"/>
              <a:ext cx="294808" cy="286830"/>
              <a:chOff x="3730650" y="1982800"/>
              <a:chExt cx="149550" cy="145525"/>
            </a:xfrm>
          </p:grpSpPr>
          <p:sp>
            <p:nvSpPr>
              <p:cNvPr id="5304" name="Google Shape;5304;p6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6" name="Google Shape;5306;p65"/>
          <p:cNvGrpSpPr/>
          <p:nvPr/>
        </p:nvGrpSpPr>
        <p:grpSpPr>
          <a:xfrm>
            <a:off x="7639949" y="1171356"/>
            <a:ext cx="804565" cy="677795"/>
            <a:chOff x="7636443" y="1204988"/>
            <a:chExt cx="804565" cy="677795"/>
          </a:xfrm>
        </p:grpSpPr>
        <p:grpSp>
          <p:nvGrpSpPr>
            <p:cNvPr id="5307" name="Google Shape;5307;p65"/>
            <p:cNvGrpSpPr/>
            <p:nvPr/>
          </p:nvGrpSpPr>
          <p:grpSpPr>
            <a:xfrm>
              <a:off x="7636443" y="1509705"/>
              <a:ext cx="804565" cy="373078"/>
              <a:chOff x="7636443" y="1509705"/>
              <a:chExt cx="804565" cy="373078"/>
            </a:xfrm>
          </p:grpSpPr>
          <p:sp>
            <p:nvSpPr>
              <p:cNvPr id="5308" name="Google Shape;5308;p6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65"/>
            <p:cNvGrpSpPr/>
            <p:nvPr/>
          </p:nvGrpSpPr>
          <p:grpSpPr>
            <a:xfrm>
              <a:off x="7636443" y="1408133"/>
              <a:ext cx="804565" cy="373078"/>
              <a:chOff x="7636443" y="1408133"/>
              <a:chExt cx="804565" cy="373078"/>
            </a:xfrm>
          </p:grpSpPr>
          <p:sp>
            <p:nvSpPr>
              <p:cNvPr id="5311" name="Google Shape;5311;p6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65"/>
            <p:cNvGrpSpPr/>
            <p:nvPr/>
          </p:nvGrpSpPr>
          <p:grpSpPr>
            <a:xfrm>
              <a:off x="7636443" y="1306560"/>
              <a:ext cx="804565" cy="373078"/>
              <a:chOff x="7636443" y="1306560"/>
              <a:chExt cx="804565" cy="373078"/>
            </a:xfrm>
          </p:grpSpPr>
          <p:sp>
            <p:nvSpPr>
              <p:cNvPr id="5314" name="Google Shape;5314;p6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65"/>
            <p:cNvGrpSpPr/>
            <p:nvPr/>
          </p:nvGrpSpPr>
          <p:grpSpPr>
            <a:xfrm>
              <a:off x="7636443" y="1204988"/>
              <a:ext cx="804565" cy="373078"/>
              <a:chOff x="7636443" y="1204988"/>
              <a:chExt cx="804565" cy="373078"/>
            </a:xfrm>
          </p:grpSpPr>
          <p:sp>
            <p:nvSpPr>
              <p:cNvPr id="5317" name="Google Shape;5317;p6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9" name="Google Shape;5319;p65"/>
          <p:cNvGrpSpPr/>
          <p:nvPr/>
        </p:nvGrpSpPr>
        <p:grpSpPr>
          <a:xfrm>
            <a:off x="4978796" y="2078771"/>
            <a:ext cx="661339" cy="661188"/>
            <a:chOff x="3990000" y="975400"/>
            <a:chExt cx="3934200" cy="3933300"/>
          </a:xfrm>
        </p:grpSpPr>
        <p:sp>
          <p:nvSpPr>
            <p:cNvPr id="5320" name="Google Shape;5320;p6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65"/>
          <p:cNvGrpSpPr/>
          <p:nvPr/>
        </p:nvGrpSpPr>
        <p:grpSpPr>
          <a:xfrm>
            <a:off x="6622444" y="2057409"/>
            <a:ext cx="868881" cy="684241"/>
            <a:chOff x="6598259" y="2078634"/>
            <a:chExt cx="868881" cy="684241"/>
          </a:xfrm>
        </p:grpSpPr>
        <p:sp>
          <p:nvSpPr>
            <p:cNvPr id="5325" name="Google Shape;5325;p6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1" name="Google Shape;5331;p65"/>
            <p:cNvGrpSpPr/>
            <p:nvPr/>
          </p:nvGrpSpPr>
          <p:grpSpPr>
            <a:xfrm>
              <a:off x="6808175" y="2078634"/>
              <a:ext cx="452229" cy="684241"/>
              <a:chOff x="6808175" y="2078634"/>
              <a:chExt cx="452229" cy="684241"/>
            </a:xfrm>
          </p:grpSpPr>
          <p:sp>
            <p:nvSpPr>
              <p:cNvPr id="5332" name="Google Shape;5332;p6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8" name="Google Shape;5338;p65"/>
              <p:cNvGrpSpPr/>
              <p:nvPr/>
            </p:nvGrpSpPr>
            <p:grpSpPr>
              <a:xfrm>
                <a:off x="6821586" y="2078634"/>
                <a:ext cx="426871" cy="684241"/>
                <a:chOff x="6821586" y="2078634"/>
                <a:chExt cx="426871" cy="684241"/>
              </a:xfrm>
            </p:grpSpPr>
            <p:grpSp>
              <p:nvGrpSpPr>
                <p:cNvPr id="5339" name="Google Shape;5339;p65"/>
                <p:cNvGrpSpPr/>
                <p:nvPr/>
              </p:nvGrpSpPr>
              <p:grpSpPr>
                <a:xfrm>
                  <a:off x="6821586" y="2078634"/>
                  <a:ext cx="426871" cy="684241"/>
                  <a:chOff x="6821586" y="2078634"/>
                  <a:chExt cx="426871" cy="684241"/>
                </a:xfrm>
              </p:grpSpPr>
              <p:sp>
                <p:nvSpPr>
                  <p:cNvPr id="5340" name="Google Shape;5340;p6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9" name="Google Shape;5359;p6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65" name="Google Shape;5365;p65"/>
          <p:cNvGrpSpPr/>
          <p:nvPr/>
        </p:nvGrpSpPr>
        <p:grpSpPr>
          <a:xfrm>
            <a:off x="5795610" y="2063018"/>
            <a:ext cx="671358" cy="671358"/>
            <a:chOff x="6535625" y="760425"/>
            <a:chExt cx="1665900" cy="1665900"/>
          </a:xfrm>
        </p:grpSpPr>
        <p:sp>
          <p:nvSpPr>
            <p:cNvPr id="5366" name="Google Shape;5366;p65"/>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5"/>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5"/>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5"/>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65"/>
          <p:cNvGrpSpPr/>
          <p:nvPr/>
        </p:nvGrpSpPr>
        <p:grpSpPr>
          <a:xfrm>
            <a:off x="732427" y="3731418"/>
            <a:ext cx="1340789" cy="640830"/>
            <a:chOff x="238125" y="1151100"/>
            <a:chExt cx="7139450" cy="3412300"/>
          </a:xfrm>
        </p:grpSpPr>
        <p:sp>
          <p:nvSpPr>
            <p:cNvPr id="5371" name="Google Shape;5371;p6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3" name="Google Shape;5383;p65"/>
          <p:cNvGrpSpPr/>
          <p:nvPr/>
        </p:nvGrpSpPr>
        <p:grpSpPr>
          <a:xfrm>
            <a:off x="5599650" y="2934699"/>
            <a:ext cx="985357" cy="585764"/>
            <a:chOff x="5145061" y="2881789"/>
            <a:chExt cx="1107641" cy="658458"/>
          </a:xfrm>
        </p:grpSpPr>
        <p:grpSp>
          <p:nvGrpSpPr>
            <p:cNvPr id="5384" name="Google Shape;5384;p65"/>
            <p:cNvGrpSpPr/>
            <p:nvPr/>
          </p:nvGrpSpPr>
          <p:grpSpPr>
            <a:xfrm>
              <a:off x="5722989" y="3244587"/>
              <a:ext cx="529713" cy="295659"/>
              <a:chOff x="5722989" y="3244587"/>
              <a:chExt cx="529713" cy="295659"/>
            </a:xfrm>
          </p:grpSpPr>
          <p:sp>
            <p:nvSpPr>
              <p:cNvPr id="5385" name="Google Shape;5385;p6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86" name="Google Shape;5386;p6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87" name="Google Shape;5387;p65"/>
            <p:cNvGrpSpPr/>
            <p:nvPr/>
          </p:nvGrpSpPr>
          <p:grpSpPr>
            <a:xfrm>
              <a:off x="5145061" y="3244587"/>
              <a:ext cx="536807" cy="295659"/>
              <a:chOff x="5145061" y="3244587"/>
              <a:chExt cx="536807" cy="295659"/>
            </a:xfrm>
          </p:grpSpPr>
          <p:sp>
            <p:nvSpPr>
              <p:cNvPr id="5388" name="Google Shape;5388;p6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89" name="Google Shape;5389;p6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90" name="Google Shape;5390;p65"/>
            <p:cNvGrpSpPr/>
            <p:nvPr/>
          </p:nvGrpSpPr>
          <p:grpSpPr>
            <a:xfrm>
              <a:off x="5341327" y="2898245"/>
              <a:ext cx="532309" cy="614891"/>
              <a:chOff x="5341327" y="2898245"/>
              <a:chExt cx="532309" cy="614891"/>
            </a:xfrm>
          </p:grpSpPr>
          <p:sp>
            <p:nvSpPr>
              <p:cNvPr id="5391" name="Google Shape;5391;p6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92" name="Google Shape;5392;p6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93" name="Google Shape;5393;p65"/>
            <p:cNvGrpSpPr/>
            <p:nvPr/>
          </p:nvGrpSpPr>
          <p:grpSpPr>
            <a:xfrm>
              <a:off x="5532290" y="2881789"/>
              <a:ext cx="620516" cy="305456"/>
              <a:chOff x="5532290" y="2881789"/>
              <a:chExt cx="620516" cy="305456"/>
            </a:xfrm>
          </p:grpSpPr>
          <p:sp>
            <p:nvSpPr>
              <p:cNvPr id="5394" name="Google Shape;5394;p6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95" name="Google Shape;5395;p6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396" name="Google Shape;5396;p65"/>
          <p:cNvGrpSpPr/>
          <p:nvPr/>
        </p:nvGrpSpPr>
        <p:grpSpPr>
          <a:xfrm>
            <a:off x="8178573" y="3726757"/>
            <a:ext cx="269068" cy="645491"/>
            <a:chOff x="7026852" y="3311869"/>
            <a:chExt cx="434331" cy="1041954"/>
          </a:xfrm>
        </p:grpSpPr>
        <p:sp>
          <p:nvSpPr>
            <p:cNvPr id="5397" name="Google Shape;5397;p6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65"/>
          <p:cNvGrpSpPr/>
          <p:nvPr/>
        </p:nvGrpSpPr>
        <p:grpSpPr>
          <a:xfrm>
            <a:off x="6195154" y="3765995"/>
            <a:ext cx="293882" cy="293836"/>
            <a:chOff x="4873519" y="3311869"/>
            <a:chExt cx="499374" cy="499296"/>
          </a:xfrm>
        </p:grpSpPr>
        <p:sp>
          <p:nvSpPr>
            <p:cNvPr id="5401" name="Google Shape;5401;p6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65"/>
          <p:cNvGrpSpPr/>
          <p:nvPr/>
        </p:nvGrpSpPr>
        <p:grpSpPr>
          <a:xfrm>
            <a:off x="6195154" y="4078366"/>
            <a:ext cx="293882" cy="293882"/>
            <a:chOff x="4873519" y="3875839"/>
            <a:chExt cx="499374" cy="499374"/>
          </a:xfrm>
        </p:grpSpPr>
        <p:sp>
          <p:nvSpPr>
            <p:cNvPr id="5404" name="Google Shape;5404;p6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6" name="Google Shape;5406;p65"/>
          <p:cNvGrpSpPr/>
          <p:nvPr/>
        </p:nvGrpSpPr>
        <p:grpSpPr>
          <a:xfrm>
            <a:off x="2425681" y="2050319"/>
            <a:ext cx="698104" cy="698208"/>
            <a:chOff x="2565073" y="2075876"/>
            <a:chExt cx="672482" cy="672518"/>
          </a:xfrm>
        </p:grpSpPr>
        <p:sp>
          <p:nvSpPr>
            <p:cNvPr id="5407" name="Google Shape;5407;p6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65"/>
          <p:cNvGrpSpPr/>
          <p:nvPr/>
        </p:nvGrpSpPr>
        <p:grpSpPr>
          <a:xfrm>
            <a:off x="5649092" y="3734919"/>
            <a:ext cx="438354" cy="637329"/>
            <a:chOff x="1697726" y="3244179"/>
            <a:chExt cx="788124" cy="1146069"/>
          </a:xfrm>
        </p:grpSpPr>
        <p:sp>
          <p:nvSpPr>
            <p:cNvPr id="5414" name="Google Shape;5414;p6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6" name="Google Shape;5416;p6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7" name="Google Shape;5417;p65"/>
          <p:cNvGrpSpPr/>
          <p:nvPr/>
        </p:nvGrpSpPr>
        <p:grpSpPr>
          <a:xfrm>
            <a:off x="7650306" y="2063282"/>
            <a:ext cx="799565" cy="670282"/>
            <a:chOff x="7617850" y="2063282"/>
            <a:chExt cx="799565" cy="670282"/>
          </a:xfrm>
        </p:grpSpPr>
        <p:cxnSp>
          <p:nvCxnSpPr>
            <p:cNvPr id="5418" name="Google Shape;5418;p6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19" name="Google Shape;5419;p6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20" name="Google Shape;5420;p6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21" name="Google Shape;5421;p6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22" name="Google Shape;5422;p6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423" name="Google Shape;5423;p6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424" name="Google Shape;5424;p65"/>
            <p:cNvGrpSpPr/>
            <p:nvPr/>
          </p:nvGrpSpPr>
          <p:grpSpPr>
            <a:xfrm>
              <a:off x="7734309" y="2063282"/>
              <a:ext cx="570957" cy="620095"/>
              <a:chOff x="7734309" y="2063282"/>
              <a:chExt cx="570957" cy="620095"/>
            </a:xfrm>
          </p:grpSpPr>
          <p:grpSp>
            <p:nvGrpSpPr>
              <p:cNvPr id="5425" name="Google Shape;5425;p65"/>
              <p:cNvGrpSpPr/>
              <p:nvPr/>
            </p:nvGrpSpPr>
            <p:grpSpPr>
              <a:xfrm>
                <a:off x="8031573" y="2063282"/>
                <a:ext cx="273693" cy="620095"/>
                <a:chOff x="8031573" y="2063282"/>
                <a:chExt cx="273693" cy="620095"/>
              </a:xfrm>
            </p:grpSpPr>
            <p:sp>
              <p:nvSpPr>
                <p:cNvPr id="5426" name="Google Shape;5426;p6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65"/>
              <p:cNvGrpSpPr/>
              <p:nvPr/>
            </p:nvGrpSpPr>
            <p:grpSpPr>
              <a:xfrm flipH="1">
                <a:off x="7734309" y="2063282"/>
                <a:ext cx="273693" cy="620095"/>
                <a:chOff x="8031573" y="2063282"/>
                <a:chExt cx="273693" cy="620095"/>
              </a:xfrm>
            </p:grpSpPr>
            <p:sp>
              <p:nvSpPr>
                <p:cNvPr id="5431" name="Google Shape;5431;p6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435" name="Google Shape;5435;p65"/>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5"/>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7" name="Google Shape;5437;p65"/>
          <p:cNvGrpSpPr/>
          <p:nvPr/>
        </p:nvGrpSpPr>
        <p:grpSpPr>
          <a:xfrm>
            <a:off x="7836913" y="2916765"/>
            <a:ext cx="602567" cy="601884"/>
            <a:chOff x="1186975" y="238125"/>
            <a:chExt cx="5244275" cy="5238325"/>
          </a:xfrm>
        </p:grpSpPr>
        <p:sp>
          <p:nvSpPr>
            <p:cNvPr id="5438" name="Google Shape;5438;p6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65"/>
          <p:cNvGrpSpPr/>
          <p:nvPr/>
        </p:nvGrpSpPr>
        <p:grpSpPr>
          <a:xfrm>
            <a:off x="3279650" y="2056249"/>
            <a:ext cx="651848" cy="687338"/>
            <a:chOff x="3400515" y="2056248"/>
            <a:chExt cx="698134" cy="735987"/>
          </a:xfrm>
        </p:grpSpPr>
        <p:grpSp>
          <p:nvGrpSpPr>
            <p:cNvPr id="5443" name="Google Shape;5443;p65"/>
            <p:cNvGrpSpPr/>
            <p:nvPr/>
          </p:nvGrpSpPr>
          <p:grpSpPr>
            <a:xfrm>
              <a:off x="3400515" y="2283913"/>
              <a:ext cx="312919" cy="219900"/>
              <a:chOff x="3400515" y="2283913"/>
              <a:chExt cx="312919" cy="219900"/>
            </a:xfrm>
          </p:grpSpPr>
          <p:sp>
            <p:nvSpPr>
              <p:cNvPr id="5444" name="Google Shape;5444;p6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45" name="Google Shape;5445;p6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446" name="Google Shape;5446;p65"/>
            <p:cNvGrpSpPr/>
            <p:nvPr/>
          </p:nvGrpSpPr>
          <p:grpSpPr>
            <a:xfrm>
              <a:off x="3547823" y="2461089"/>
              <a:ext cx="219900" cy="331146"/>
              <a:chOff x="3547823" y="2461089"/>
              <a:chExt cx="219900" cy="331146"/>
            </a:xfrm>
          </p:grpSpPr>
          <p:sp>
            <p:nvSpPr>
              <p:cNvPr id="5447" name="Google Shape;5447;p6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48" name="Google Shape;5448;p6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449" name="Google Shape;5449;p65"/>
            <p:cNvGrpSpPr/>
            <p:nvPr/>
          </p:nvGrpSpPr>
          <p:grpSpPr>
            <a:xfrm>
              <a:off x="3734138" y="2461089"/>
              <a:ext cx="219900" cy="331146"/>
              <a:chOff x="3734138" y="2461089"/>
              <a:chExt cx="219900" cy="331146"/>
            </a:xfrm>
          </p:grpSpPr>
          <p:sp>
            <p:nvSpPr>
              <p:cNvPr id="5450" name="Google Shape;5450;p6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51" name="Google Shape;5451;p6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452" name="Google Shape;5452;p65"/>
            <p:cNvGrpSpPr/>
            <p:nvPr/>
          </p:nvGrpSpPr>
          <p:grpSpPr>
            <a:xfrm>
              <a:off x="3787560" y="2281742"/>
              <a:ext cx="311089" cy="219900"/>
              <a:chOff x="3787560" y="2281742"/>
              <a:chExt cx="311089" cy="219900"/>
            </a:xfrm>
          </p:grpSpPr>
          <p:sp>
            <p:nvSpPr>
              <p:cNvPr id="5453" name="Google Shape;5453;p6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54" name="Google Shape;5454;p6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455" name="Google Shape;5455;p65"/>
            <p:cNvGrpSpPr/>
            <p:nvPr/>
          </p:nvGrpSpPr>
          <p:grpSpPr>
            <a:xfrm>
              <a:off x="3637290" y="2056248"/>
              <a:ext cx="219900" cy="330736"/>
              <a:chOff x="3637290" y="2056248"/>
              <a:chExt cx="219900" cy="330736"/>
            </a:xfrm>
          </p:grpSpPr>
          <p:sp>
            <p:nvSpPr>
              <p:cNvPr id="5456" name="Google Shape;5456;p6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457" name="Google Shape;5457;p6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458" name="Google Shape;5458;p65"/>
          <p:cNvGrpSpPr/>
          <p:nvPr/>
        </p:nvGrpSpPr>
        <p:grpSpPr>
          <a:xfrm>
            <a:off x="2571356" y="2926255"/>
            <a:ext cx="1268144" cy="592394"/>
            <a:chOff x="238125" y="1188750"/>
            <a:chExt cx="7140450" cy="3335550"/>
          </a:xfrm>
        </p:grpSpPr>
        <p:sp>
          <p:nvSpPr>
            <p:cNvPr id="5459" name="Google Shape;5459;p6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4" name="Google Shape;5464;p65"/>
          <p:cNvGrpSpPr/>
          <p:nvPr/>
        </p:nvGrpSpPr>
        <p:grpSpPr>
          <a:xfrm>
            <a:off x="6679257" y="2928410"/>
            <a:ext cx="1053944" cy="590147"/>
            <a:chOff x="238125" y="1335475"/>
            <a:chExt cx="5418735" cy="3034175"/>
          </a:xfrm>
        </p:grpSpPr>
        <p:sp>
          <p:nvSpPr>
            <p:cNvPr id="5465" name="Google Shape;5465;p6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8" name="Google Shape;5468;p65"/>
          <p:cNvGrpSpPr/>
          <p:nvPr/>
        </p:nvGrpSpPr>
        <p:grpSpPr>
          <a:xfrm>
            <a:off x="4110066" y="3733309"/>
            <a:ext cx="1268207" cy="638939"/>
            <a:chOff x="3967651" y="3645904"/>
            <a:chExt cx="1479304" cy="745292"/>
          </a:xfrm>
        </p:grpSpPr>
        <p:grpSp>
          <p:nvGrpSpPr>
            <p:cNvPr id="5469" name="Google Shape;5469;p65"/>
            <p:cNvGrpSpPr/>
            <p:nvPr/>
          </p:nvGrpSpPr>
          <p:grpSpPr>
            <a:xfrm>
              <a:off x="3967651" y="4009026"/>
              <a:ext cx="1479304" cy="382170"/>
              <a:chOff x="3967651" y="4009026"/>
              <a:chExt cx="1479304" cy="382170"/>
            </a:xfrm>
          </p:grpSpPr>
          <p:grpSp>
            <p:nvGrpSpPr>
              <p:cNvPr id="5470" name="Google Shape;5470;p65"/>
              <p:cNvGrpSpPr/>
              <p:nvPr/>
            </p:nvGrpSpPr>
            <p:grpSpPr>
              <a:xfrm>
                <a:off x="4892216" y="4195630"/>
                <a:ext cx="554739" cy="195566"/>
                <a:chOff x="3604375" y="4892160"/>
                <a:chExt cx="1651500" cy="582215"/>
              </a:xfrm>
            </p:grpSpPr>
            <p:sp>
              <p:nvSpPr>
                <p:cNvPr id="5471" name="Google Shape;5471;p6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3" name="Google Shape;5473;p65"/>
              <p:cNvGrpSpPr/>
              <p:nvPr/>
            </p:nvGrpSpPr>
            <p:grpSpPr>
              <a:xfrm>
                <a:off x="3967651" y="4146303"/>
                <a:ext cx="579402" cy="244893"/>
                <a:chOff x="851875" y="4745310"/>
                <a:chExt cx="1724925" cy="729065"/>
              </a:xfrm>
            </p:grpSpPr>
            <p:sp>
              <p:nvSpPr>
                <p:cNvPr id="5474" name="Google Shape;5474;p6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65"/>
              <p:cNvGrpSpPr/>
              <p:nvPr/>
            </p:nvGrpSpPr>
            <p:grpSpPr>
              <a:xfrm>
                <a:off x="4460753" y="4009026"/>
                <a:ext cx="493110" cy="382170"/>
                <a:chOff x="2319875" y="4336625"/>
                <a:chExt cx="1468025" cy="1137750"/>
              </a:xfrm>
            </p:grpSpPr>
            <p:sp>
              <p:nvSpPr>
                <p:cNvPr id="5477" name="Google Shape;5477;p6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9" name="Google Shape;5479;p65"/>
            <p:cNvGrpSpPr/>
            <p:nvPr/>
          </p:nvGrpSpPr>
          <p:grpSpPr>
            <a:xfrm>
              <a:off x="4479443" y="3645904"/>
              <a:ext cx="455965" cy="388789"/>
              <a:chOff x="2957425" y="238100"/>
              <a:chExt cx="1910200" cy="1628775"/>
            </a:xfrm>
          </p:grpSpPr>
          <p:sp>
            <p:nvSpPr>
              <p:cNvPr id="5480" name="Google Shape;5480;p6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90" name="Google Shape;5490;p65"/>
          <p:cNvGrpSpPr/>
          <p:nvPr/>
        </p:nvGrpSpPr>
        <p:grpSpPr>
          <a:xfrm>
            <a:off x="2496179" y="3734510"/>
            <a:ext cx="1243128" cy="637739"/>
            <a:chOff x="2496310" y="3693351"/>
            <a:chExt cx="1342906" cy="688926"/>
          </a:xfrm>
        </p:grpSpPr>
        <p:grpSp>
          <p:nvGrpSpPr>
            <p:cNvPr id="5491" name="Google Shape;5491;p65"/>
            <p:cNvGrpSpPr/>
            <p:nvPr/>
          </p:nvGrpSpPr>
          <p:grpSpPr>
            <a:xfrm>
              <a:off x="2496310" y="3693351"/>
              <a:ext cx="1342906" cy="688875"/>
              <a:chOff x="2496310" y="3693351"/>
              <a:chExt cx="1342906" cy="688875"/>
            </a:xfrm>
          </p:grpSpPr>
          <p:sp>
            <p:nvSpPr>
              <p:cNvPr id="5492" name="Google Shape;5492;p6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8" name="Google Shape;5498;p65"/>
              <p:cNvCxnSpPr>
                <a:stCxn id="549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499" name="Google Shape;5499;p65"/>
              <p:cNvCxnSpPr>
                <a:stCxn id="549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500" name="Google Shape;5500;p65"/>
              <p:cNvCxnSpPr>
                <a:stCxn id="549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501" name="Google Shape;5501;p65"/>
              <p:cNvCxnSpPr>
                <a:stCxn id="549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502" name="Google Shape;5502;p65"/>
              <p:cNvCxnSpPr>
                <a:stCxn id="549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503" name="Google Shape;5503;p65"/>
            <p:cNvGrpSpPr/>
            <p:nvPr/>
          </p:nvGrpSpPr>
          <p:grpSpPr>
            <a:xfrm>
              <a:off x="2675275" y="3930557"/>
              <a:ext cx="1003306" cy="451719"/>
              <a:chOff x="2675275" y="4174282"/>
              <a:chExt cx="1003306" cy="451719"/>
            </a:xfrm>
          </p:grpSpPr>
          <p:sp>
            <p:nvSpPr>
              <p:cNvPr id="5504" name="Google Shape;5504;p6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7" name="Google Shape;5507;p65"/>
          <p:cNvGrpSpPr/>
          <p:nvPr/>
        </p:nvGrpSpPr>
        <p:grpSpPr>
          <a:xfrm>
            <a:off x="1669850" y="1171356"/>
            <a:ext cx="574511" cy="874709"/>
            <a:chOff x="1715404" y="1112080"/>
            <a:chExt cx="642270" cy="977984"/>
          </a:xfrm>
        </p:grpSpPr>
        <p:grpSp>
          <p:nvGrpSpPr>
            <p:cNvPr id="5508" name="Google Shape;5508;p65"/>
            <p:cNvGrpSpPr/>
            <p:nvPr/>
          </p:nvGrpSpPr>
          <p:grpSpPr>
            <a:xfrm>
              <a:off x="1715404" y="1112080"/>
              <a:ext cx="642270" cy="977984"/>
              <a:chOff x="1715404" y="1112080"/>
              <a:chExt cx="642270" cy="977984"/>
            </a:xfrm>
          </p:grpSpPr>
          <p:sp>
            <p:nvSpPr>
              <p:cNvPr id="5509" name="Google Shape;5509;p6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65"/>
            <p:cNvGrpSpPr/>
            <p:nvPr/>
          </p:nvGrpSpPr>
          <p:grpSpPr>
            <a:xfrm>
              <a:off x="1768927" y="1165603"/>
              <a:ext cx="535225" cy="851367"/>
              <a:chOff x="1768927" y="1165603"/>
              <a:chExt cx="535225" cy="851367"/>
            </a:xfrm>
          </p:grpSpPr>
          <p:sp>
            <p:nvSpPr>
              <p:cNvPr id="5512" name="Google Shape;5512;p6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65"/>
            <p:cNvGrpSpPr/>
            <p:nvPr/>
          </p:nvGrpSpPr>
          <p:grpSpPr>
            <a:xfrm>
              <a:off x="1822449" y="1219125"/>
              <a:ext cx="428180" cy="718859"/>
              <a:chOff x="1822449" y="1219125"/>
              <a:chExt cx="428180" cy="718859"/>
            </a:xfrm>
          </p:grpSpPr>
          <p:sp>
            <p:nvSpPr>
              <p:cNvPr id="5515" name="Google Shape;5515;p6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65"/>
            <p:cNvGrpSpPr/>
            <p:nvPr/>
          </p:nvGrpSpPr>
          <p:grpSpPr>
            <a:xfrm>
              <a:off x="1875972" y="1272648"/>
              <a:ext cx="321135" cy="586939"/>
              <a:chOff x="1875972" y="1272648"/>
              <a:chExt cx="321135" cy="586939"/>
            </a:xfrm>
          </p:grpSpPr>
          <p:sp>
            <p:nvSpPr>
              <p:cNvPr id="5518" name="Google Shape;5518;p6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20" name="Google Shape;5520;p65"/>
          <p:cNvGrpSpPr/>
          <p:nvPr/>
        </p:nvGrpSpPr>
        <p:grpSpPr>
          <a:xfrm>
            <a:off x="7777011" y="3728078"/>
            <a:ext cx="293855" cy="644170"/>
            <a:chOff x="241025" y="3151575"/>
            <a:chExt cx="293855" cy="644170"/>
          </a:xfrm>
        </p:grpSpPr>
        <p:sp>
          <p:nvSpPr>
            <p:cNvPr id="5521" name="Google Shape;5521;p6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65"/>
          <p:cNvGrpSpPr/>
          <p:nvPr/>
        </p:nvGrpSpPr>
        <p:grpSpPr>
          <a:xfrm>
            <a:off x="724994" y="2928078"/>
            <a:ext cx="1779649" cy="591620"/>
            <a:chOff x="246070" y="1983375"/>
            <a:chExt cx="1855347" cy="616849"/>
          </a:xfrm>
        </p:grpSpPr>
        <p:sp>
          <p:nvSpPr>
            <p:cNvPr id="5524" name="Google Shape;5524;p6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3" name="Google Shape;5533;p65"/>
          <p:cNvGrpSpPr/>
          <p:nvPr/>
        </p:nvGrpSpPr>
        <p:grpSpPr>
          <a:xfrm>
            <a:off x="2335861" y="1171356"/>
            <a:ext cx="711055" cy="745993"/>
            <a:chOff x="2496269" y="1171698"/>
            <a:chExt cx="761953" cy="799392"/>
          </a:xfrm>
        </p:grpSpPr>
        <p:grpSp>
          <p:nvGrpSpPr>
            <p:cNvPr id="5534" name="Google Shape;5534;p65"/>
            <p:cNvGrpSpPr/>
            <p:nvPr/>
          </p:nvGrpSpPr>
          <p:grpSpPr>
            <a:xfrm>
              <a:off x="2496269" y="1171698"/>
              <a:ext cx="761953" cy="723022"/>
              <a:chOff x="2496269" y="1171698"/>
              <a:chExt cx="761953" cy="723022"/>
            </a:xfrm>
          </p:grpSpPr>
          <p:sp>
            <p:nvSpPr>
              <p:cNvPr id="5535" name="Google Shape;5535;p6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7" name="Google Shape;5537;p65"/>
              <p:cNvGrpSpPr/>
              <p:nvPr/>
            </p:nvGrpSpPr>
            <p:grpSpPr>
              <a:xfrm>
                <a:off x="2496269" y="1171698"/>
                <a:ext cx="761953" cy="723022"/>
                <a:chOff x="2496269" y="1120652"/>
                <a:chExt cx="761953" cy="723022"/>
              </a:xfrm>
            </p:grpSpPr>
            <p:grpSp>
              <p:nvGrpSpPr>
                <p:cNvPr id="5538" name="Google Shape;5538;p65"/>
                <p:cNvGrpSpPr/>
                <p:nvPr/>
              </p:nvGrpSpPr>
              <p:grpSpPr>
                <a:xfrm>
                  <a:off x="2496269" y="1120652"/>
                  <a:ext cx="761953" cy="723022"/>
                  <a:chOff x="2496269" y="1120652"/>
                  <a:chExt cx="761953" cy="723022"/>
                </a:xfrm>
              </p:grpSpPr>
              <p:grpSp>
                <p:nvGrpSpPr>
                  <p:cNvPr id="5539" name="Google Shape;5539;p65"/>
                  <p:cNvGrpSpPr/>
                  <p:nvPr/>
                </p:nvGrpSpPr>
                <p:grpSpPr>
                  <a:xfrm>
                    <a:off x="2496269" y="1304589"/>
                    <a:ext cx="407089" cy="305057"/>
                    <a:chOff x="2496269" y="1304589"/>
                    <a:chExt cx="407089" cy="305057"/>
                  </a:xfrm>
                </p:grpSpPr>
                <p:sp>
                  <p:nvSpPr>
                    <p:cNvPr id="5540" name="Google Shape;5540;p6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65"/>
                  <p:cNvGrpSpPr/>
                  <p:nvPr/>
                </p:nvGrpSpPr>
                <p:grpSpPr>
                  <a:xfrm>
                    <a:off x="2586468" y="1493376"/>
                    <a:ext cx="358850" cy="349656"/>
                    <a:chOff x="2586468" y="1493376"/>
                    <a:chExt cx="358850" cy="349656"/>
                  </a:xfrm>
                </p:grpSpPr>
                <p:sp>
                  <p:nvSpPr>
                    <p:cNvPr id="5543" name="Google Shape;5543;p6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65"/>
                  <p:cNvGrpSpPr/>
                  <p:nvPr/>
                </p:nvGrpSpPr>
                <p:grpSpPr>
                  <a:xfrm>
                    <a:off x="2807939" y="1494024"/>
                    <a:ext cx="358857" cy="349650"/>
                    <a:chOff x="2807939" y="1494024"/>
                    <a:chExt cx="358857" cy="349650"/>
                  </a:xfrm>
                </p:grpSpPr>
                <p:sp>
                  <p:nvSpPr>
                    <p:cNvPr id="5546" name="Google Shape;5546;p6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65"/>
                  <p:cNvGrpSpPr/>
                  <p:nvPr/>
                </p:nvGrpSpPr>
                <p:grpSpPr>
                  <a:xfrm>
                    <a:off x="2851133" y="1305635"/>
                    <a:ext cx="407089" cy="305057"/>
                    <a:chOff x="2851133" y="1305635"/>
                    <a:chExt cx="407089" cy="305057"/>
                  </a:xfrm>
                </p:grpSpPr>
                <p:sp>
                  <p:nvSpPr>
                    <p:cNvPr id="5549" name="Google Shape;5549;p6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65"/>
                  <p:cNvGrpSpPr/>
                  <p:nvPr/>
                </p:nvGrpSpPr>
                <p:grpSpPr>
                  <a:xfrm>
                    <a:off x="2727495" y="1120652"/>
                    <a:ext cx="300271" cy="396358"/>
                    <a:chOff x="2727495" y="1120652"/>
                    <a:chExt cx="300271" cy="396358"/>
                  </a:xfrm>
                </p:grpSpPr>
                <p:sp>
                  <p:nvSpPr>
                    <p:cNvPr id="5552" name="Google Shape;5552;p6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54" name="Google Shape;5554;p65"/>
                <p:cNvGrpSpPr/>
                <p:nvPr/>
              </p:nvGrpSpPr>
              <p:grpSpPr>
                <a:xfrm>
                  <a:off x="2722305" y="1350460"/>
                  <a:ext cx="308357" cy="308344"/>
                  <a:chOff x="2722305" y="1350460"/>
                  <a:chExt cx="308357" cy="308344"/>
                </a:xfrm>
              </p:grpSpPr>
              <p:sp>
                <p:nvSpPr>
                  <p:cNvPr id="5555" name="Google Shape;5555;p6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6" name="Google Shape;5556;p65"/>
                  <p:cNvGrpSpPr/>
                  <p:nvPr/>
                </p:nvGrpSpPr>
                <p:grpSpPr>
                  <a:xfrm>
                    <a:off x="2725064" y="1364529"/>
                    <a:ext cx="297954" cy="280182"/>
                    <a:chOff x="2725064" y="1364529"/>
                    <a:chExt cx="297954" cy="280182"/>
                  </a:xfrm>
                </p:grpSpPr>
                <p:sp>
                  <p:nvSpPr>
                    <p:cNvPr id="5557" name="Google Shape;5557;p6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562" name="Google Shape;5562;p6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65"/>
          <p:cNvGrpSpPr/>
          <p:nvPr/>
        </p:nvGrpSpPr>
        <p:grpSpPr>
          <a:xfrm>
            <a:off x="3924561" y="2927462"/>
            <a:ext cx="1569144" cy="591015"/>
            <a:chOff x="3820100" y="3023049"/>
            <a:chExt cx="1303926" cy="491162"/>
          </a:xfrm>
        </p:grpSpPr>
        <p:grpSp>
          <p:nvGrpSpPr>
            <p:cNvPr id="5568" name="Google Shape;5568;p65"/>
            <p:cNvGrpSpPr/>
            <p:nvPr/>
          </p:nvGrpSpPr>
          <p:grpSpPr>
            <a:xfrm>
              <a:off x="3820100" y="3023072"/>
              <a:ext cx="1303926" cy="491139"/>
              <a:chOff x="3820100" y="3023072"/>
              <a:chExt cx="1303926" cy="491139"/>
            </a:xfrm>
          </p:grpSpPr>
          <p:sp>
            <p:nvSpPr>
              <p:cNvPr id="5569" name="Google Shape;5569;p6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65"/>
            <p:cNvGrpSpPr/>
            <p:nvPr/>
          </p:nvGrpSpPr>
          <p:grpSpPr>
            <a:xfrm>
              <a:off x="4132439" y="3023645"/>
              <a:ext cx="393633" cy="177096"/>
              <a:chOff x="4132439" y="3023645"/>
              <a:chExt cx="393633" cy="177096"/>
            </a:xfrm>
          </p:grpSpPr>
          <p:sp>
            <p:nvSpPr>
              <p:cNvPr id="5572" name="Google Shape;5572;p6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65"/>
            <p:cNvGrpSpPr/>
            <p:nvPr/>
          </p:nvGrpSpPr>
          <p:grpSpPr>
            <a:xfrm>
              <a:off x="3921811" y="3023049"/>
              <a:ext cx="1002397" cy="388943"/>
              <a:chOff x="3921811" y="3023049"/>
              <a:chExt cx="1002397" cy="388943"/>
            </a:xfrm>
          </p:grpSpPr>
          <p:sp>
            <p:nvSpPr>
              <p:cNvPr id="5575" name="Google Shape;5575;p6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65"/>
            <p:cNvGrpSpPr/>
            <p:nvPr/>
          </p:nvGrpSpPr>
          <p:grpSpPr>
            <a:xfrm>
              <a:off x="4023645" y="3023049"/>
              <a:ext cx="683032" cy="286722"/>
              <a:chOff x="4023645" y="3023049"/>
              <a:chExt cx="683032" cy="286722"/>
            </a:xfrm>
          </p:grpSpPr>
          <p:sp>
            <p:nvSpPr>
              <p:cNvPr id="5578" name="Google Shape;5578;p6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0" name="Google Shape;5580;p65"/>
          <p:cNvGrpSpPr/>
          <p:nvPr/>
        </p:nvGrpSpPr>
        <p:grpSpPr>
          <a:xfrm>
            <a:off x="1556683" y="2054307"/>
            <a:ext cx="713522" cy="688025"/>
            <a:chOff x="1706078" y="2092648"/>
            <a:chExt cx="660913" cy="637296"/>
          </a:xfrm>
        </p:grpSpPr>
        <p:sp>
          <p:nvSpPr>
            <p:cNvPr id="5581" name="Google Shape;5581;p6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2" name="Google Shape;5582;p65"/>
            <p:cNvGrpSpPr/>
            <p:nvPr/>
          </p:nvGrpSpPr>
          <p:grpSpPr>
            <a:xfrm>
              <a:off x="1706078" y="2092648"/>
              <a:ext cx="660913" cy="575241"/>
              <a:chOff x="1706078" y="2092648"/>
              <a:chExt cx="660913" cy="575241"/>
            </a:xfrm>
          </p:grpSpPr>
          <p:sp>
            <p:nvSpPr>
              <p:cNvPr id="5583" name="Google Shape;5583;p6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6" name="Google Shape;5586;p65"/>
          <p:cNvGrpSpPr/>
          <p:nvPr/>
        </p:nvGrpSpPr>
        <p:grpSpPr>
          <a:xfrm>
            <a:off x="6318542" y="1171856"/>
            <a:ext cx="1317459" cy="684168"/>
            <a:chOff x="238125" y="999450"/>
            <a:chExt cx="7140700" cy="3708225"/>
          </a:xfrm>
        </p:grpSpPr>
        <p:sp>
          <p:nvSpPr>
            <p:cNvPr id="5587" name="Google Shape;5587;p6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9" name="Shape 5599"/>
        <p:cNvGrpSpPr/>
        <p:nvPr/>
      </p:nvGrpSpPr>
      <p:grpSpPr>
        <a:xfrm>
          <a:off x="0" y="0"/>
          <a:ext cx="0" cy="0"/>
          <a:chOff x="0" y="0"/>
          <a:chExt cx="0" cy="0"/>
        </a:xfrm>
      </p:grpSpPr>
      <p:grpSp>
        <p:nvGrpSpPr>
          <p:cNvPr id="5600" name="Google Shape;5600;p66"/>
          <p:cNvGrpSpPr/>
          <p:nvPr/>
        </p:nvGrpSpPr>
        <p:grpSpPr>
          <a:xfrm>
            <a:off x="729238" y="1179665"/>
            <a:ext cx="1636117" cy="1526144"/>
            <a:chOff x="729238" y="1179665"/>
            <a:chExt cx="1636117" cy="1526144"/>
          </a:xfrm>
        </p:grpSpPr>
        <p:grpSp>
          <p:nvGrpSpPr>
            <p:cNvPr id="5601" name="Google Shape;5601;p66"/>
            <p:cNvGrpSpPr/>
            <p:nvPr/>
          </p:nvGrpSpPr>
          <p:grpSpPr>
            <a:xfrm>
              <a:off x="729238" y="1179665"/>
              <a:ext cx="80700" cy="1526144"/>
              <a:chOff x="729238" y="1179665"/>
              <a:chExt cx="80700" cy="1526144"/>
            </a:xfrm>
          </p:grpSpPr>
          <p:sp>
            <p:nvSpPr>
              <p:cNvPr id="5602" name="Google Shape;5602;p6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2" name="Google Shape;5612;p66"/>
            <p:cNvGrpSpPr/>
            <p:nvPr/>
          </p:nvGrpSpPr>
          <p:grpSpPr>
            <a:xfrm>
              <a:off x="903098" y="1179665"/>
              <a:ext cx="80700" cy="1526144"/>
              <a:chOff x="903098" y="1179665"/>
              <a:chExt cx="80700" cy="1526144"/>
            </a:xfrm>
          </p:grpSpPr>
          <p:sp>
            <p:nvSpPr>
              <p:cNvPr id="5613" name="Google Shape;5613;p6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66"/>
            <p:cNvGrpSpPr/>
            <p:nvPr/>
          </p:nvGrpSpPr>
          <p:grpSpPr>
            <a:xfrm>
              <a:off x="1076958" y="1179665"/>
              <a:ext cx="80700" cy="1526144"/>
              <a:chOff x="1076958" y="1179665"/>
              <a:chExt cx="80700" cy="1526144"/>
            </a:xfrm>
          </p:grpSpPr>
          <p:sp>
            <p:nvSpPr>
              <p:cNvPr id="5624" name="Google Shape;5624;p6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66"/>
            <p:cNvGrpSpPr/>
            <p:nvPr/>
          </p:nvGrpSpPr>
          <p:grpSpPr>
            <a:xfrm>
              <a:off x="1247707" y="1179665"/>
              <a:ext cx="80700" cy="1526144"/>
              <a:chOff x="1247707" y="1179665"/>
              <a:chExt cx="80700" cy="1526144"/>
            </a:xfrm>
          </p:grpSpPr>
          <p:sp>
            <p:nvSpPr>
              <p:cNvPr id="5635" name="Google Shape;5635;p6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66"/>
            <p:cNvGrpSpPr/>
            <p:nvPr/>
          </p:nvGrpSpPr>
          <p:grpSpPr>
            <a:xfrm>
              <a:off x="1421567" y="1179665"/>
              <a:ext cx="80700" cy="1526144"/>
              <a:chOff x="1421567" y="1179665"/>
              <a:chExt cx="80700" cy="1526144"/>
            </a:xfrm>
          </p:grpSpPr>
          <p:sp>
            <p:nvSpPr>
              <p:cNvPr id="5646" name="Google Shape;5646;p6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66"/>
            <p:cNvGrpSpPr/>
            <p:nvPr/>
          </p:nvGrpSpPr>
          <p:grpSpPr>
            <a:xfrm>
              <a:off x="1592327" y="1179665"/>
              <a:ext cx="80700" cy="1526144"/>
              <a:chOff x="1592327" y="1179665"/>
              <a:chExt cx="80700" cy="1526144"/>
            </a:xfrm>
          </p:grpSpPr>
          <p:sp>
            <p:nvSpPr>
              <p:cNvPr id="5657" name="Google Shape;5657;p6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66"/>
            <p:cNvGrpSpPr/>
            <p:nvPr/>
          </p:nvGrpSpPr>
          <p:grpSpPr>
            <a:xfrm>
              <a:off x="1766187" y="1179665"/>
              <a:ext cx="80700" cy="1526144"/>
              <a:chOff x="1766187" y="1179665"/>
              <a:chExt cx="80700" cy="1526144"/>
            </a:xfrm>
          </p:grpSpPr>
          <p:sp>
            <p:nvSpPr>
              <p:cNvPr id="5668" name="Google Shape;5668;p6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66"/>
            <p:cNvGrpSpPr/>
            <p:nvPr/>
          </p:nvGrpSpPr>
          <p:grpSpPr>
            <a:xfrm>
              <a:off x="1936935" y="1179665"/>
              <a:ext cx="80700" cy="1526144"/>
              <a:chOff x="1936935" y="1179665"/>
              <a:chExt cx="80700" cy="1526144"/>
            </a:xfrm>
          </p:grpSpPr>
          <p:sp>
            <p:nvSpPr>
              <p:cNvPr id="5679" name="Google Shape;5679;p6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66"/>
            <p:cNvGrpSpPr/>
            <p:nvPr/>
          </p:nvGrpSpPr>
          <p:grpSpPr>
            <a:xfrm>
              <a:off x="2110795" y="1179665"/>
              <a:ext cx="80700" cy="1526144"/>
              <a:chOff x="2110795" y="1179665"/>
              <a:chExt cx="80700" cy="1526144"/>
            </a:xfrm>
          </p:grpSpPr>
          <p:sp>
            <p:nvSpPr>
              <p:cNvPr id="5690" name="Google Shape;5690;p6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66"/>
            <p:cNvGrpSpPr/>
            <p:nvPr/>
          </p:nvGrpSpPr>
          <p:grpSpPr>
            <a:xfrm>
              <a:off x="2284655" y="1179665"/>
              <a:ext cx="80700" cy="1526144"/>
              <a:chOff x="2284655" y="1179665"/>
              <a:chExt cx="80700" cy="1526144"/>
            </a:xfrm>
          </p:grpSpPr>
          <p:sp>
            <p:nvSpPr>
              <p:cNvPr id="5701" name="Google Shape;5701;p6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1" name="Google Shape;5711;p66"/>
          <p:cNvGrpSpPr/>
          <p:nvPr/>
        </p:nvGrpSpPr>
        <p:grpSpPr>
          <a:xfrm>
            <a:off x="2623904" y="1198803"/>
            <a:ext cx="1364248" cy="1102133"/>
            <a:chOff x="2623904" y="1198803"/>
            <a:chExt cx="1364248" cy="1102133"/>
          </a:xfrm>
        </p:grpSpPr>
        <p:grpSp>
          <p:nvGrpSpPr>
            <p:cNvPr id="5712" name="Google Shape;5712;p66"/>
            <p:cNvGrpSpPr/>
            <p:nvPr/>
          </p:nvGrpSpPr>
          <p:grpSpPr>
            <a:xfrm>
              <a:off x="2623907" y="1198803"/>
              <a:ext cx="1364245" cy="273000"/>
              <a:chOff x="2623907" y="1198803"/>
              <a:chExt cx="1364245" cy="273000"/>
            </a:xfrm>
          </p:grpSpPr>
          <p:sp>
            <p:nvSpPr>
              <p:cNvPr id="5713" name="Google Shape;5713;p6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8" name="Google Shape;5718;p66"/>
            <p:cNvGrpSpPr/>
            <p:nvPr/>
          </p:nvGrpSpPr>
          <p:grpSpPr>
            <a:xfrm>
              <a:off x="2623904" y="1476964"/>
              <a:ext cx="1364245" cy="273000"/>
              <a:chOff x="2623904" y="1476964"/>
              <a:chExt cx="1364245" cy="273000"/>
            </a:xfrm>
          </p:grpSpPr>
          <p:sp>
            <p:nvSpPr>
              <p:cNvPr id="5719" name="Google Shape;5719;p6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66"/>
            <p:cNvGrpSpPr/>
            <p:nvPr/>
          </p:nvGrpSpPr>
          <p:grpSpPr>
            <a:xfrm>
              <a:off x="2623907" y="1749775"/>
              <a:ext cx="1364245" cy="273000"/>
              <a:chOff x="2623907" y="1749775"/>
              <a:chExt cx="1364245" cy="273000"/>
            </a:xfrm>
          </p:grpSpPr>
          <p:sp>
            <p:nvSpPr>
              <p:cNvPr id="5725" name="Google Shape;5725;p6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0" name="Google Shape;5730;p66"/>
            <p:cNvGrpSpPr/>
            <p:nvPr/>
          </p:nvGrpSpPr>
          <p:grpSpPr>
            <a:xfrm>
              <a:off x="2623904" y="2027936"/>
              <a:ext cx="1364245" cy="273000"/>
              <a:chOff x="2623904" y="2027936"/>
              <a:chExt cx="1364245" cy="273000"/>
            </a:xfrm>
          </p:grpSpPr>
          <p:sp>
            <p:nvSpPr>
              <p:cNvPr id="5731" name="Google Shape;5731;p6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6" name="Google Shape;5736;p66"/>
          <p:cNvGrpSpPr/>
          <p:nvPr/>
        </p:nvGrpSpPr>
        <p:grpSpPr>
          <a:xfrm>
            <a:off x="2613365" y="2657876"/>
            <a:ext cx="1387541" cy="159124"/>
            <a:chOff x="3200660" y="2180272"/>
            <a:chExt cx="2563824" cy="378237"/>
          </a:xfrm>
        </p:grpSpPr>
        <p:sp>
          <p:nvSpPr>
            <p:cNvPr id="5737" name="Google Shape;5737;p6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66"/>
          <p:cNvGrpSpPr/>
          <p:nvPr/>
        </p:nvGrpSpPr>
        <p:grpSpPr>
          <a:xfrm>
            <a:off x="2609890" y="2935640"/>
            <a:ext cx="1390502" cy="159625"/>
            <a:chOff x="3530150" y="2790075"/>
            <a:chExt cx="1962600" cy="225300"/>
          </a:xfrm>
        </p:grpSpPr>
        <p:sp>
          <p:nvSpPr>
            <p:cNvPr id="5756" name="Google Shape;5756;p6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66"/>
          <p:cNvGrpSpPr/>
          <p:nvPr/>
        </p:nvGrpSpPr>
        <p:grpSpPr>
          <a:xfrm>
            <a:off x="2609948" y="3213905"/>
            <a:ext cx="1411629" cy="154175"/>
            <a:chOff x="3558802" y="4011244"/>
            <a:chExt cx="1866000" cy="111600"/>
          </a:xfrm>
        </p:grpSpPr>
        <p:sp>
          <p:nvSpPr>
            <p:cNvPr id="5759" name="Google Shape;5759;p6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66"/>
          <p:cNvGrpSpPr/>
          <p:nvPr/>
        </p:nvGrpSpPr>
        <p:grpSpPr>
          <a:xfrm>
            <a:off x="2610235" y="2419475"/>
            <a:ext cx="1383503" cy="119761"/>
            <a:chOff x="3465975" y="2270258"/>
            <a:chExt cx="1986364" cy="171947"/>
          </a:xfrm>
        </p:grpSpPr>
        <p:sp>
          <p:nvSpPr>
            <p:cNvPr id="5762" name="Google Shape;5762;p6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66"/>
          <p:cNvGrpSpPr/>
          <p:nvPr/>
        </p:nvGrpSpPr>
        <p:grpSpPr>
          <a:xfrm>
            <a:off x="2621243" y="3783248"/>
            <a:ext cx="1369531" cy="195460"/>
            <a:chOff x="723300" y="4253549"/>
            <a:chExt cx="2276482" cy="324900"/>
          </a:xfrm>
        </p:grpSpPr>
        <p:sp>
          <p:nvSpPr>
            <p:cNvPr id="5771" name="Google Shape;5771;p6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66"/>
          <p:cNvGrpSpPr/>
          <p:nvPr/>
        </p:nvGrpSpPr>
        <p:grpSpPr>
          <a:xfrm>
            <a:off x="2610803" y="3484489"/>
            <a:ext cx="1389066" cy="180119"/>
            <a:chOff x="705948" y="3788465"/>
            <a:chExt cx="2308953" cy="299400"/>
          </a:xfrm>
        </p:grpSpPr>
        <p:sp>
          <p:nvSpPr>
            <p:cNvPr id="5777" name="Google Shape;5777;p6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66"/>
          <p:cNvGrpSpPr/>
          <p:nvPr/>
        </p:nvGrpSpPr>
        <p:grpSpPr>
          <a:xfrm>
            <a:off x="4207794" y="2088443"/>
            <a:ext cx="1433821" cy="191501"/>
            <a:chOff x="4273350" y="2088443"/>
            <a:chExt cx="1433821" cy="191501"/>
          </a:xfrm>
        </p:grpSpPr>
        <p:grpSp>
          <p:nvGrpSpPr>
            <p:cNvPr id="5783" name="Google Shape;5783;p66"/>
            <p:cNvGrpSpPr/>
            <p:nvPr/>
          </p:nvGrpSpPr>
          <p:grpSpPr>
            <a:xfrm>
              <a:off x="4273350" y="2088443"/>
              <a:ext cx="1433821" cy="0"/>
              <a:chOff x="5224975" y="2962250"/>
              <a:chExt cx="1544400" cy="0"/>
            </a:xfrm>
          </p:grpSpPr>
          <p:cxnSp>
            <p:nvCxnSpPr>
              <p:cNvPr id="5784" name="Google Shape;5784;p6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785" name="Google Shape;5785;p6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786" name="Google Shape;5786;p66"/>
            <p:cNvGrpSpPr/>
            <p:nvPr/>
          </p:nvGrpSpPr>
          <p:grpSpPr>
            <a:xfrm>
              <a:off x="4273350" y="2279944"/>
              <a:ext cx="1433821" cy="0"/>
              <a:chOff x="5224975" y="2962250"/>
              <a:chExt cx="1544400" cy="0"/>
            </a:xfrm>
          </p:grpSpPr>
          <p:cxnSp>
            <p:nvCxnSpPr>
              <p:cNvPr id="5787" name="Google Shape;5787;p6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788" name="Google Shape;5788;p6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789" name="Google Shape;5789;p66"/>
          <p:cNvGrpSpPr/>
          <p:nvPr/>
        </p:nvGrpSpPr>
        <p:grpSpPr>
          <a:xfrm>
            <a:off x="2658741" y="4097347"/>
            <a:ext cx="1304609" cy="294074"/>
            <a:chOff x="2658741" y="4097347"/>
            <a:chExt cx="1304609" cy="294074"/>
          </a:xfrm>
        </p:grpSpPr>
        <p:grpSp>
          <p:nvGrpSpPr>
            <p:cNvPr id="5790" name="Google Shape;5790;p66"/>
            <p:cNvGrpSpPr/>
            <p:nvPr/>
          </p:nvGrpSpPr>
          <p:grpSpPr>
            <a:xfrm>
              <a:off x="2658741" y="4097347"/>
              <a:ext cx="118572" cy="294074"/>
              <a:chOff x="3343310" y="4475555"/>
              <a:chExt cx="127717" cy="316753"/>
            </a:xfrm>
          </p:grpSpPr>
          <p:sp>
            <p:nvSpPr>
              <p:cNvPr id="5791" name="Google Shape;5791;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3" name="Google Shape;5793;p66"/>
            <p:cNvGrpSpPr/>
            <p:nvPr/>
          </p:nvGrpSpPr>
          <p:grpSpPr>
            <a:xfrm>
              <a:off x="3815519" y="4098388"/>
              <a:ext cx="147831" cy="291991"/>
              <a:chOff x="3527539" y="4476677"/>
              <a:chExt cx="159232" cy="314510"/>
            </a:xfrm>
          </p:grpSpPr>
          <p:sp>
            <p:nvSpPr>
              <p:cNvPr id="5794" name="Google Shape;5794;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66"/>
            <p:cNvGrpSpPr/>
            <p:nvPr/>
          </p:nvGrpSpPr>
          <p:grpSpPr>
            <a:xfrm>
              <a:off x="3511696" y="4098388"/>
              <a:ext cx="147831" cy="291991"/>
              <a:chOff x="3527539" y="4476677"/>
              <a:chExt cx="159232" cy="314510"/>
            </a:xfrm>
          </p:grpSpPr>
          <p:sp>
            <p:nvSpPr>
              <p:cNvPr id="5797" name="Google Shape;5797;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66"/>
            <p:cNvGrpSpPr/>
            <p:nvPr/>
          </p:nvGrpSpPr>
          <p:grpSpPr>
            <a:xfrm>
              <a:off x="3207874" y="4098388"/>
              <a:ext cx="147831" cy="291991"/>
              <a:chOff x="3527539" y="4476677"/>
              <a:chExt cx="159232" cy="314510"/>
            </a:xfrm>
          </p:grpSpPr>
          <p:sp>
            <p:nvSpPr>
              <p:cNvPr id="5800" name="Google Shape;5800;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66"/>
            <p:cNvGrpSpPr/>
            <p:nvPr/>
          </p:nvGrpSpPr>
          <p:grpSpPr>
            <a:xfrm>
              <a:off x="2933305" y="4097347"/>
              <a:ext cx="118572" cy="294074"/>
              <a:chOff x="3343310" y="4475555"/>
              <a:chExt cx="127717" cy="316753"/>
            </a:xfrm>
          </p:grpSpPr>
          <p:sp>
            <p:nvSpPr>
              <p:cNvPr id="5803" name="Google Shape;5803;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5" name="Google Shape;5805;p66"/>
          <p:cNvGrpSpPr/>
          <p:nvPr/>
        </p:nvGrpSpPr>
        <p:grpSpPr>
          <a:xfrm>
            <a:off x="4209349" y="1176041"/>
            <a:ext cx="1430711" cy="751237"/>
            <a:chOff x="5159450" y="1919950"/>
            <a:chExt cx="1541050" cy="862500"/>
          </a:xfrm>
        </p:grpSpPr>
        <p:sp>
          <p:nvSpPr>
            <p:cNvPr id="5806" name="Google Shape;5806;p6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807" name="Google Shape;5807;p66"/>
            <p:cNvGrpSpPr/>
            <p:nvPr/>
          </p:nvGrpSpPr>
          <p:grpSpPr>
            <a:xfrm>
              <a:off x="5159450" y="1919950"/>
              <a:ext cx="1541050" cy="862500"/>
              <a:chOff x="5159450" y="1919950"/>
              <a:chExt cx="1541050" cy="862500"/>
            </a:xfrm>
          </p:grpSpPr>
          <p:cxnSp>
            <p:nvCxnSpPr>
              <p:cNvPr id="5808" name="Google Shape;5808;p6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809" name="Google Shape;5809;p6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810" name="Google Shape;5810;p66"/>
          <p:cNvGrpSpPr/>
          <p:nvPr/>
        </p:nvGrpSpPr>
        <p:grpSpPr>
          <a:xfrm>
            <a:off x="4257486" y="2439811"/>
            <a:ext cx="1334436" cy="967914"/>
            <a:chOff x="4294923" y="2439811"/>
            <a:chExt cx="1334436" cy="967914"/>
          </a:xfrm>
        </p:grpSpPr>
        <p:grpSp>
          <p:nvGrpSpPr>
            <p:cNvPr id="5811" name="Google Shape;5811;p66"/>
            <p:cNvGrpSpPr/>
            <p:nvPr/>
          </p:nvGrpSpPr>
          <p:grpSpPr>
            <a:xfrm>
              <a:off x="4960455" y="2469658"/>
              <a:ext cx="668904" cy="885524"/>
              <a:chOff x="4960455" y="2469658"/>
              <a:chExt cx="668904" cy="885524"/>
            </a:xfrm>
          </p:grpSpPr>
          <p:sp>
            <p:nvSpPr>
              <p:cNvPr id="5812" name="Google Shape;5812;p6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66"/>
            <p:cNvGrpSpPr/>
            <p:nvPr/>
          </p:nvGrpSpPr>
          <p:grpSpPr>
            <a:xfrm>
              <a:off x="4294923" y="2469658"/>
              <a:ext cx="668951" cy="885524"/>
              <a:chOff x="4294923" y="2469658"/>
              <a:chExt cx="668951" cy="885524"/>
            </a:xfrm>
          </p:grpSpPr>
          <p:sp>
            <p:nvSpPr>
              <p:cNvPr id="5819" name="Google Shape;5819;p6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5" name="Google Shape;5825;p6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6" name="Google Shape;5826;p66"/>
          <p:cNvGrpSpPr/>
          <p:nvPr/>
        </p:nvGrpSpPr>
        <p:grpSpPr>
          <a:xfrm>
            <a:off x="4243690" y="3494256"/>
            <a:ext cx="1430949" cy="897289"/>
            <a:chOff x="4351371" y="3547942"/>
            <a:chExt cx="1345130" cy="843475"/>
          </a:xfrm>
        </p:grpSpPr>
        <p:grpSp>
          <p:nvGrpSpPr>
            <p:cNvPr id="5827" name="Google Shape;5827;p66"/>
            <p:cNvGrpSpPr/>
            <p:nvPr/>
          </p:nvGrpSpPr>
          <p:grpSpPr>
            <a:xfrm>
              <a:off x="4351371" y="4209917"/>
              <a:ext cx="1345130" cy="181500"/>
              <a:chOff x="4351371" y="4209917"/>
              <a:chExt cx="1345130" cy="181500"/>
            </a:xfrm>
          </p:grpSpPr>
          <p:sp>
            <p:nvSpPr>
              <p:cNvPr id="5828" name="Google Shape;5828;p6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9" name="Google Shape;5829;p6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830" name="Google Shape;5830;p66"/>
            <p:cNvGrpSpPr/>
            <p:nvPr/>
          </p:nvGrpSpPr>
          <p:grpSpPr>
            <a:xfrm>
              <a:off x="4403010" y="3985221"/>
              <a:ext cx="1109518" cy="181500"/>
              <a:chOff x="4403010" y="3985221"/>
              <a:chExt cx="1109518" cy="181500"/>
            </a:xfrm>
          </p:grpSpPr>
          <p:sp>
            <p:nvSpPr>
              <p:cNvPr id="5831" name="Google Shape;5831;p6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32" name="Google Shape;5832;p6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833" name="Google Shape;5833;p66"/>
            <p:cNvGrpSpPr/>
            <p:nvPr/>
          </p:nvGrpSpPr>
          <p:grpSpPr>
            <a:xfrm>
              <a:off x="4618704" y="3766582"/>
              <a:ext cx="807858" cy="181500"/>
              <a:chOff x="4618704" y="3766582"/>
              <a:chExt cx="807858" cy="181500"/>
            </a:xfrm>
          </p:grpSpPr>
          <p:sp>
            <p:nvSpPr>
              <p:cNvPr id="5834" name="Google Shape;5834;p6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35" name="Google Shape;5835;p6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836" name="Google Shape;5836;p66"/>
            <p:cNvGrpSpPr/>
            <p:nvPr/>
          </p:nvGrpSpPr>
          <p:grpSpPr>
            <a:xfrm>
              <a:off x="4735238" y="3547942"/>
              <a:ext cx="462839" cy="181500"/>
              <a:chOff x="4735238" y="3547942"/>
              <a:chExt cx="462839" cy="181500"/>
            </a:xfrm>
          </p:grpSpPr>
          <p:sp>
            <p:nvSpPr>
              <p:cNvPr id="5837" name="Google Shape;5837;p6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38" name="Google Shape;5838;p6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839" name="Google Shape;5839;p66"/>
          <p:cNvGrpSpPr/>
          <p:nvPr/>
        </p:nvGrpSpPr>
        <p:grpSpPr>
          <a:xfrm>
            <a:off x="7420047" y="2429580"/>
            <a:ext cx="1020955" cy="928853"/>
            <a:chOff x="926675" y="238125"/>
            <a:chExt cx="5755100" cy="5232975"/>
          </a:xfrm>
        </p:grpSpPr>
        <p:sp>
          <p:nvSpPr>
            <p:cNvPr id="5840" name="Google Shape;5840;p6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4" name="Google Shape;5844;p66"/>
          <p:cNvGrpSpPr/>
          <p:nvPr/>
        </p:nvGrpSpPr>
        <p:grpSpPr>
          <a:xfrm>
            <a:off x="727421" y="2828315"/>
            <a:ext cx="1695374" cy="1560837"/>
            <a:chOff x="727421" y="2828315"/>
            <a:chExt cx="1695374" cy="1560837"/>
          </a:xfrm>
        </p:grpSpPr>
        <p:grpSp>
          <p:nvGrpSpPr>
            <p:cNvPr id="5845" name="Google Shape;5845;p66"/>
            <p:cNvGrpSpPr/>
            <p:nvPr/>
          </p:nvGrpSpPr>
          <p:grpSpPr>
            <a:xfrm>
              <a:off x="727421" y="2828315"/>
              <a:ext cx="1695374" cy="1560837"/>
              <a:chOff x="734799" y="2782450"/>
              <a:chExt cx="1571100" cy="1577400"/>
            </a:xfrm>
          </p:grpSpPr>
          <p:cxnSp>
            <p:nvCxnSpPr>
              <p:cNvPr id="5846" name="Google Shape;5846;p6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847" name="Google Shape;5847;p6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848" name="Google Shape;5848;p66"/>
            <p:cNvGrpSpPr/>
            <p:nvPr/>
          </p:nvGrpSpPr>
          <p:grpSpPr>
            <a:xfrm>
              <a:off x="819108" y="2882501"/>
              <a:ext cx="1556791" cy="1426186"/>
              <a:chOff x="819108" y="2882501"/>
              <a:chExt cx="1556791" cy="1426186"/>
            </a:xfrm>
          </p:grpSpPr>
          <p:grpSp>
            <p:nvGrpSpPr>
              <p:cNvPr id="5849" name="Google Shape;5849;p66"/>
              <p:cNvGrpSpPr/>
              <p:nvPr/>
            </p:nvGrpSpPr>
            <p:grpSpPr>
              <a:xfrm>
                <a:off x="819108" y="2882501"/>
                <a:ext cx="103104" cy="1426186"/>
                <a:chOff x="4674013" y="3100904"/>
                <a:chExt cx="122758" cy="1698043"/>
              </a:xfrm>
            </p:grpSpPr>
            <p:sp>
              <p:nvSpPr>
                <p:cNvPr id="5850" name="Google Shape;5850;p6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7" name="Google Shape;5857;p66"/>
              <p:cNvGrpSpPr/>
              <p:nvPr/>
            </p:nvGrpSpPr>
            <p:grpSpPr>
              <a:xfrm>
                <a:off x="1062475" y="2882501"/>
                <a:ext cx="103104" cy="1426186"/>
                <a:chOff x="4940438" y="3100904"/>
                <a:chExt cx="122758" cy="1698043"/>
              </a:xfrm>
            </p:grpSpPr>
            <p:sp>
              <p:nvSpPr>
                <p:cNvPr id="5858" name="Google Shape;5858;p6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66"/>
              <p:cNvGrpSpPr/>
              <p:nvPr/>
            </p:nvGrpSpPr>
            <p:grpSpPr>
              <a:xfrm>
                <a:off x="1299324" y="2882501"/>
                <a:ext cx="103104" cy="1426186"/>
                <a:chOff x="5206863" y="3100904"/>
                <a:chExt cx="122758" cy="1698043"/>
              </a:xfrm>
            </p:grpSpPr>
            <p:sp>
              <p:nvSpPr>
                <p:cNvPr id="5866" name="Google Shape;5866;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66"/>
              <p:cNvGrpSpPr/>
              <p:nvPr/>
            </p:nvGrpSpPr>
            <p:grpSpPr>
              <a:xfrm>
                <a:off x="1786057" y="2882501"/>
                <a:ext cx="103104" cy="1426186"/>
                <a:chOff x="6006138" y="3143629"/>
                <a:chExt cx="122758" cy="1698043"/>
              </a:xfrm>
            </p:grpSpPr>
            <p:sp>
              <p:nvSpPr>
                <p:cNvPr id="5874" name="Google Shape;5874;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66"/>
              <p:cNvGrpSpPr/>
              <p:nvPr/>
            </p:nvGrpSpPr>
            <p:grpSpPr>
              <a:xfrm>
                <a:off x="2029422" y="2882501"/>
                <a:ext cx="103104" cy="1426186"/>
                <a:chOff x="6805413" y="3100904"/>
                <a:chExt cx="122758" cy="1698043"/>
              </a:xfrm>
            </p:grpSpPr>
            <p:sp>
              <p:nvSpPr>
                <p:cNvPr id="5882" name="Google Shape;5882;p6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66"/>
              <p:cNvGrpSpPr/>
              <p:nvPr/>
            </p:nvGrpSpPr>
            <p:grpSpPr>
              <a:xfrm>
                <a:off x="2272795" y="2882501"/>
                <a:ext cx="103104" cy="1426186"/>
                <a:chOff x="5206863" y="3100904"/>
                <a:chExt cx="122758" cy="1698043"/>
              </a:xfrm>
            </p:grpSpPr>
            <p:sp>
              <p:nvSpPr>
                <p:cNvPr id="5890" name="Google Shape;5890;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66"/>
              <p:cNvGrpSpPr/>
              <p:nvPr/>
            </p:nvGrpSpPr>
            <p:grpSpPr>
              <a:xfrm>
                <a:off x="1542694" y="2882501"/>
                <a:ext cx="103104" cy="1426186"/>
                <a:chOff x="6006138" y="3143629"/>
                <a:chExt cx="122758" cy="1698043"/>
              </a:xfrm>
            </p:grpSpPr>
            <p:sp>
              <p:nvSpPr>
                <p:cNvPr id="5898" name="Google Shape;5898;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05" name="Google Shape;5905;p66"/>
          <p:cNvGrpSpPr/>
          <p:nvPr/>
        </p:nvGrpSpPr>
        <p:grpSpPr>
          <a:xfrm>
            <a:off x="5683472" y="3518037"/>
            <a:ext cx="2749952" cy="870677"/>
            <a:chOff x="238125" y="1725700"/>
            <a:chExt cx="7139025" cy="2260325"/>
          </a:xfrm>
        </p:grpSpPr>
        <p:sp>
          <p:nvSpPr>
            <p:cNvPr id="5906" name="Google Shape;5906;p6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6" name="Google Shape;5916;p66"/>
          <p:cNvGrpSpPr/>
          <p:nvPr/>
        </p:nvGrpSpPr>
        <p:grpSpPr>
          <a:xfrm>
            <a:off x="5953636" y="2459783"/>
            <a:ext cx="1105452" cy="916747"/>
            <a:chOff x="5249100" y="1210600"/>
            <a:chExt cx="3502700" cy="2904775"/>
          </a:xfrm>
        </p:grpSpPr>
        <p:sp>
          <p:nvSpPr>
            <p:cNvPr id="5917" name="Google Shape;5917;p6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21" name="Google Shape;5921;p6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922" name="Google Shape;5922;p6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923" name="Google Shape;5923;p6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924" name="Google Shape;5924;p6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925" name="Google Shape;5925;p6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66"/>
          <p:cNvGrpSpPr/>
          <p:nvPr/>
        </p:nvGrpSpPr>
        <p:grpSpPr>
          <a:xfrm>
            <a:off x="7136183" y="1179201"/>
            <a:ext cx="1304650" cy="1124856"/>
            <a:chOff x="7287122" y="1165658"/>
            <a:chExt cx="1219413" cy="1051365"/>
          </a:xfrm>
        </p:grpSpPr>
        <p:grpSp>
          <p:nvGrpSpPr>
            <p:cNvPr id="5927" name="Google Shape;5927;p66"/>
            <p:cNvGrpSpPr/>
            <p:nvPr/>
          </p:nvGrpSpPr>
          <p:grpSpPr>
            <a:xfrm>
              <a:off x="7287122" y="1969723"/>
              <a:ext cx="1219413" cy="247300"/>
              <a:chOff x="7287122" y="1969723"/>
              <a:chExt cx="1219413" cy="247300"/>
            </a:xfrm>
          </p:grpSpPr>
          <p:sp>
            <p:nvSpPr>
              <p:cNvPr id="5928" name="Google Shape;5928;p6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9" name="Google Shape;5929;p66"/>
              <p:cNvGrpSpPr/>
              <p:nvPr/>
            </p:nvGrpSpPr>
            <p:grpSpPr>
              <a:xfrm>
                <a:off x="7287122" y="2063892"/>
                <a:ext cx="1151753" cy="73428"/>
                <a:chOff x="7287122" y="2063892"/>
                <a:chExt cx="1151753" cy="73428"/>
              </a:xfrm>
            </p:grpSpPr>
            <p:sp>
              <p:nvSpPr>
                <p:cNvPr id="5930" name="Google Shape;5930;p6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1" name="Google Shape;5931;p6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932" name="Google Shape;5932;p66"/>
            <p:cNvGrpSpPr/>
            <p:nvPr/>
          </p:nvGrpSpPr>
          <p:grpSpPr>
            <a:xfrm>
              <a:off x="7287122" y="1712201"/>
              <a:ext cx="1219403" cy="246767"/>
              <a:chOff x="7287122" y="1712201"/>
              <a:chExt cx="1219403" cy="246767"/>
            </a:xfrm>
          </p:grpSpPr>
          <p:sp>
            <p:nvSpPr>
              <p:cNvPr id="5933" name="Google Shape;5933;p6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4" name="Google Shape;5934;p66"/>
              <p:cNvGrpSpPr/>
              <p:nvPr/>
            </p:nvGrpSpPr>
            <p:grpSpPr>
              <a:xfrm>
                <a:off x="7287122" y="1842861"/>
                <a:ext cx="1005303" cy="73419"/>
                <a:chOff x="7287122" y="1842861"/>
                <a:chExt cx="1005303" cy="73419"/>
              </a:xfrm>
            </p:grpSpPr>
            <p:sp>
              <p:nvSpPr>
                <p:cNvPr id="5935" name="Google Shape;5935;p6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6" name="Google Shape;5936;p6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937" name="Google Shape;5937;p66"/>
            <p:cNvGrpSpPr/>
            <p:nvPr/>
          </p:nvGrpSpPr>
          <p:grpSpPr>
            <a:xfrm>
              <a:off x="7287122" y="1447520"/>
              <a:ext cx="1219403" cy="286667"/>
              <a:chOff x="7287122" y="1447520"/>
              <a:chExt cx="1219403" cy="286667"/>
            </a:xfrm>
          </p:grpSpPr>
          <p:sp>
            <p:nvSpPr>
              <p:cNvPr id="5938" name="Google Shape;5938;p6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9" name="Google Shape;5939;p66"/>
              <p:cNvGrpSpPr/>
              <p:nvPr/>
            </p:nvGrpSpPr>
            <p:grpSpPr>
              <a:xfrm>
                <a:off x="7287122" y="1581977"/>
                <a:ext cx="852803" cy="73428"/>
                <a:chOff x="7287122" y="1581977"/>
                <a:chExt cx="852803" cy="73428"/>
              </a:xfrm>
            </p:grpSpPr>
            <p:sp>
              <p:nvSpPr>
                <p:cNvPr id="5940" name="Google Shape;5940;p6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41" name="Google Shape;5941;p6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942" name="Google Shape;5942;p66"/>
            <p:cNvGrpSpPr/>
            <p:nvPr/>
          </p:nvGrpSpPr>
          <p:grpSpPr>
            <a:xfrm>
              <a:off x="7287122" y="1165658"/>
              <a:ext cx="1219403" cy="344253"/>
              <a:chOff x="7287122" y="1165658"/>
              <a:chExt cx="1219403" cy="344253"/>
            </a:xfrm>
          </p:grpSpPr>
          <p:sp>
            <p:nvSpPr>
              <p:cNvPr id="5943" name="Google Shape;5943;p6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4" name="Google Shape;5944;p66"/>
              <p:cNvGrpSpPr/>
              <p:nvPr/>
            </p:nvGrpSpPr>
            <p:grpSpPr>
              <a:xfrm>
                <a:off x="7287122" y="1341025"/>
                <a:ext cx="695703" cy="73419"/>
                <a:chOff x="7287122" y="1341025"/>
                <a:chExt cx="695703" cy="73419"/>
              </a:xfrm>
            </p:grpSpPr>
            <p:sp>
              <p:nvSpPr>
                <p:cNvPr id="5945" name="Google Shape;5945;p6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46" name="Google Shape;5946;p6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947" name="Google Shape;5947;p66"/>
          <p:cNvGrpSpPr/>
          <p:nvPr/>
        </p:nvGrpSpPr>
        <p:grpSpPr>
          <a:xfrm>
            <a:off x="5802676" y="1185224"/>
            <a:ext cx="1397729" cy="1098540"/>
            <a:chOff x="5900602" y="1193063"/>
            <a:chExt cx="1299851" cy="1021707"/>
          </a:xfrm>
        </p:grpSpPr>
        <p:grpSp>
          <p:nvGrpSpPr>
            <p:cNvPr id="5948" name="Google Shape;5948;p66"/>
            <p:cNvGrpSpPr/>
            <p:nvPr/>
          </p:nvGrpSpPr>
          <p:grpSpPr>
            <a:xfrm>
              <a:off x="6520337" y="1193063"/>
              <a:ext cx="341815" cy="799959"/>
              <a:chOff x="6520337" y="1193063"/>
              <a:chExt cx="341815" cy="799959"/>
            </a:xfrm>
          </p:grpSpPr>
          <p:grpSp>
            <p:nvGrpSpPr>
              <p:cNvPr id="5949" name="Google Shape;5949;p66"/>
              <p:cNvGrpSpPr/>
              <p:nvPr/>
            </p:nvGrpSpPr>
            <p:grpSpPr>
              <a:xfrm>
                <a:off x="6520337" y="1589527"/>
                <a:ext cx="213950" cy="403494"/>
                <a:chOff x="6520337" y="1589527"/>
                <a:chExt cx="213950" cy="403494"/>
              </a:xfrm>
            </p:grpSpPr>
            <p:sp>
              <p:nvSpPr>
                <p:cNvPr id="5950" name="Google Shape;5950;p6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66"/>
              <p:cNvGrpSpPr/>
              <p:nvPr/>
            </p:nvGrpSpPr>
            <p:grpSpPr>
              <a:xfrm>
                <a:off x="6577204" y="1193063"/>
                <a:ext cx="284947" cy="464512"/>
                <a:chOff x="6577204" y="1193063"/>
                <a:chExt cx="284947" cy="464512"/>
              </a:xfrm>
            </p:grpSpPr>
            <p:sp>
              <p:nvSpPr>
                <p:cNvPr id="5953" name="Google Shape;5953;p6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54" name="Google Shape;5954;p6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955" name="Google Shape;5955;p66"/>
            <p:cNvGrpSpPr/>
            <p:nvPr/>
          </p:nvGrpSpPr>
          <p:grpSpPr>
            <a:xfrm>
              <a:off x="6238903" y="1193063"/>
              <a:ext cx="300475" cy="900152"/>
              <a:chOff x="6238903" y="1193063"/>
              <a:chExt cx="300475" cy="900152"/>
            </a:xfrm>
          </p:grpSpPr>
          <p:grpSp>
            <p:nvGrpSpPr>
              <p:cNvPr id="5956" name="Google Shape;5956;p66"/>
              <p:cNvGrpSpPr/>
              <p:nvPr/>
            </p:nvGrpSpPr>
            <p:grpSpPr>
              <a:xfrm>
                <a:off x="6290865" y="1489315"/>
                <a:ext cx="248514" cy="603900"/>
                <a:chOff x="6290865" y="1489315"/>
                <a:chExt cx="248514" cy="603900"/>
              </a:xfrm>
            </p:grpSpPr>
            <p:sp>
              <p:nvSpPr>
                <p:cNvPr id="5957" name="Google Shape;5957;p6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66"/>
              <p:cNvGrpSpPr/>
              <p:nvPr/>
            </p:nvGrpSpPr>
            <p:grpSpPr>
              <a:xfrm>
                <a:off x="6238903" y="1193063"/>
                <a:ext cx="284947" cy="333087"/>
                <a:chOff x="6238903" y="1193063"/>
                <a:chExt cx="284947" cy="333087"/>
              </a:xfrm>
            </p:grpSpPr>
            <p:sp>
              <p:nvSpPr>
                <p:cNvPr id="5960" name="Google Shape;5960;p6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1" name="Google Shape;5961;p6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962" name="Google Shape;5962;p66"/>
            <p:cNvGrpSpPr/>
            <p:nvPr/>
          </p:nvGrpSpPr>
          <p:grpSpPr>
            <a:xfrm>
              <a:off x="5900602" y="1193063"/>
              <a:ext cx="444345" cy="1021707"/>
              <a:chOff x="5900602" y="1193063"/>
              <a:chExt cx="444345" cy="1021707"/>
            </a:xfrm>
          </p:grpSpPr>
          <p:grpSp>
            <p:nvGrpSpPr>
              <p:cNvPr id="5963" name="Google Shape;5963;p66"/>
              <p:cNvGrpSpPr/>
              <p:nvPr/>
            </p:nvGrpSpPr>
            <p:grpSpPr>
              <a:xfrm>
                <a:off x="6046501" y="1367785"/>
                <a:ext cx="298446" cy="846986"/>
                <a:chOff x="6046501" y="1367785"/>
                <a:chExt cx="298446" cy="846986"/>
              </a:xfrm>
            </p:grpSpPr>
            <p:sp>
              <p:nvSpPr>
                <p:cNvPr id="5964" name="Google Shape;5964;p6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66"/>
              <p:cNvGrpSpPr/>
              <p:nvPr/>
            </p:nvGrpSpPr>
            <p:grpSpPr>
              <a:xfrm>
                <a:off x="5900602" y="1193063"/>
                <a:ext cx="284947" cy="182312"/>
                <a:chOff x="5900602" y="1193063"/>
                <a:chExt cx="284947" cy="182312"/>
              </a:xfrm>
            </p:grpSpPr>
            <p:sp>
              <p:nvSpPr>
                <p:cNvPr id="5967" name="Google Shape;5967;p6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8" name="Google Shape;5968;p6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969" name="Google Shape;5969;p66"/>
            <p:cNvGrpSpPr/>
            <p:nvPr/>
          </p:nvGrpSpPr>
          <p:grpSpPr>
            <a:xfrm>
              <a:off x="6738300" y="1193063"/>
              <a:ext cx="462153" cy="707634"/>
              <a:chOff x="6738300" y="1193063"/>
              <a:chExt cx="462153" cy="707634"/>
            </a:xfrm>
          </p:grpSpPr>
          <p:grpSp>
            <p:nvGrpSpPr>
              <p:cNvPr id="5970" name="Google Shape;5970;p66"/>
              <p:cNvGrpSpPr/>
              <p:nvPr/>
            </p:nvGrpSpPr>
            <p:grpSpPr>
              <a:xfrm>
                <a:off x="6915505" y="1193063"/>
                <a:ext cx="284947" cy="597387"/>
                <a:chOff x="6915505" y="1193063"/>
                <a:chExt cx="284947" cy="597387"/>
              </a:xfrm>
            </p:grpSpPr>
            <p:sp>
              <p:nvSpPr>
                <p:cNvPr id="5971" name="Google Shape;5971;p6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72" name="Google Shape;5972;p6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973" name="Google Shape;5973;p66"/>
              <p:cNvGrpSpPr/>
              <p:nvPr/>
            </p:nvGrpSpPr>
            <p:grpSpPr>
              <a:xfrm>
                <a:off x="6738300" y="1684725"/>
                <a:ext cx="230066" cy="215971"/>
                <a:chOff x="6738300" y="1684725"/>
                <a:chExt cx="230066" cy="215971"/>
              </a:xfrm>
            </p:grpSpPr>
            <p:sp>
              <p:nvSpPr>
                <p:cNvPr id="5974" name="Google Shape;5974;p6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79" name="Shape 5979"/>
        <p:cNvGrpSpPr/>
        <p:nvPr/>
      </p:nvGrpSpPr>
      <p:grpSpPr>
        <a:xfrm>
          <a:off x="0" y="0"/>
          <a:ext cx="0" cy="0"/>
          <a:chOff x="0" y="0"/>
          <a:chExt cx="0" cy="0"/>
        </a:xfrm>
      </p:grpSpPr>
      <p:sp>
        <p:nvSpPr>
          <p:cNvPr id="5980" name="Google Shape;5980;p6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981" name="Google Shape;5981;p6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7994A9"/>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982" name="Google Shape;5982;p67"/>
          <p:cNvGrpSpPr/>
          <p:nvPr/>
        </p:nvGrpSpPr>
        <p:grpSpPr>
          <a:xfrm>
            <a:off x="829359" y="2307635"/>
            <a:ext cx="339235" cy="298186"/>
            <a:chOff x="898875" y="244725"/>
            <a:chExt cx="481800" cy="423500"/>
          </a:xfrm>
        </p:grpSpPr>
        <p:sp>
          <p:nvSpPr>
            <p:cNvPr id="5983" name="Google Shape;5983;p6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4" name="Google Shape;5984;p6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5" name="Google Shape;5985;p6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6" name="Google Shape;5986;p6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7" name="Google Shape;5987;p6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8" name="Google Shape;5988;p6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89" name="Google Shape;5989;p67"/>
          <p:cNvGrpSpPr/>
          <p:nvPr/>
        </p:nvGrpSpPr>
        <p:grpSpPr>
          <a:xfrm>
            <a:off x="1267741" y="2287103"/>
            <a:ext cx="298169" cy="339253"/>
            <a:chOff x="1529350" y="258825"/>
            <a:chExt cx="423475" cy="481825"/>
          </a:xfrm>
        </p:grpSpPr>
        <p:sp>
          <p:nvSpPr>
            <p:cNvPr id="5990" name="Google Shape;5990;p6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1" name="Google Shape;5991;p6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2" name="Google Shape;5992;p67"/>
          <p:cNvGrpSpPr/>
          <p:nvPr/>
        </p:nvGrpSpPr>
        <p:grpSpPr>
          <a:xfrm>
            <a:off x="1660716" y="2367273"/>
            <a:ext cx="340890" cy="178912"/>
            <a:chOff x="2084325" y="363300"/>
            <a:chExt cx="484150" cy="254100"/>
          </a:xfrm>
        </p:grpSpPr>
        <p:sp>
          <p:nvSpPr>
            <p:cNvPr id="5993" name="Google Shape;5993;p6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4" name="Google Shape;5994;p6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5" name="Google Shape;5995;p67"/>
          <p:cNvGrpSpPr/>
          <p:nvPr/>
        </p:nvGrpSpPr>
        <p:grpSpPr>
          <a:xfrm>
            <a:off x="2110011" y="2287102"/>
            <a:ext cx="298169" cy="339253"/>
            <a:chOff x="2707500" y="249400"/>
            <a:chExt cx="423475" cy="481825"/>
          </a:xfrm>
        </p:grpSpPr>
        <p:sp>
          <p:nvSpPr>
            <p:cNvPr id="5996" name="Google Shape;5996;p6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7" name="Google Shape;5997;p6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8" name="Google Shape;5998;p67"/>
          <p:cNvGrpSpPr/>
          <p:nvPr/>
        </p:nvGrpSpPr>
        <p:grpSpPr>
          <a:xfrm>
            <a:off x="2523626" y="2287428"/>
            <a:ext cx="305386" cy="338602"/>
            <a:chOff x="3300325" y="249875"/>
            <a:chExt cx="433725" cy="480900"/>
          </a:xfrm>
        </p:grpSpPr>
        <p:sp>
          <p:nvSpPr>
            <p:cNvPr id="5999" name="Google Shape;5999;p6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0" name="Google Shape;6000;p6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1" name="Google Shape;6001;p6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2" name="Google Shape;6002;p6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3" name="Google Shape;6003;p6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4" name="Google Shape;6004;p6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5" name="Google Shape;6005;p67"/>
          <p:cNvGrpSpPr/>
          <p:nvPr/>
        </p:nvGrpSpPr>
        <p:grpSpPr>
          <a:xfrm>
            <a:off x="2912712" y="2287349"/>
            <a:ext cx="352349" cy="338760"/>
            <a:chOff x="3854700" y="249750"/>
            <a:chExt cx="500425" cy="481125"/>
          </a:xfrm>
        </p:grpSpPr>
        <p:sp>
          <p:nvSpPr>
            <p:cNvPr id="6006" name="Google Shape;6006;p6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7" name="Google Shape;6007;p6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8" name="Google Shape;6008;p6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9" name="Google Shape;6009;p6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0" name="Google Shape;6010;p6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1" name="Google Shape;6011;p6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2" name="Google Shape;6012;p6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3" name="Google Shape;6013;p6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4" name="Google Shape;6014;p67"/>
          <p:cNvGrpSpPr/>
          <p:nvPr/>
        </p:nvGrpSpPr>
        <p:grpSpPr>
          <a:xfrm>
            <a:off x="3330701" y="2287349"/>
            <a:ext cx="352349" cy="338760"/>
            <a:chOff x="4447550" y="249750"/>
            <a:chExt cx="500425" cy="481125"/>
          </a:xfrm>
        </p:grpSpPr>
        <p:sp>
          <p:nvSpPr>
            <p:cNvPr id="6015" name="Google Shape;6015;p6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6" name="Google Shape;6016;p6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7" name="Google Shape;6017;p67"/>
          <p:cNvGrpSpPr/>
          <p:nvPr/>
        </p:nvGrpSpPr>
        <p:grpSpPr>
          <a:xfrm>
            <a:off x="3759902" y="2287102"/>
            <a:ext cx="339253" cy="339253"/>
            <a:chOff x="5049725" y="249400"/>
            <a:chExt cx="481825" cy="481825"/>
          </a:xfrm>
        </p:grpSpPr>
        <p:sp>
          <p:nvSpPr>
            <p:cNvPr id="6018" name="Google Shape;6018;p6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9" name="Google Shape;6019;p6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0" name="Google Shape;6020;p67"/>
          <p:cNvGrpSpPr/>
          <p:nvPr/>
        </p:nvGrpSpPr>
        <p:grpSpPr>
          <a:xfrm>
            <a:off x="4173843" y="2287102"/>
            <a:ext cx="339253" cy="339253"/>
            <a:chOff x="5660400" y="238125"/>
            <a:chExt cx="481825" cy="481825"/>
          </a:xfrm>
        </p:grpSpPr>
        <p:sp>
          <p:nvSpPr>
            <p:cNvPr id="6021" name="Google Shape;6021;p6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2" name="Google Shape;6022;p6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3" name="Google Shape;6023;p67"/>
          <p:cNvGrpSpPr/>
          <p:nvPr/>
        </p:nvGrpSpPr>
        <p:grpSpPr>
          <a:xfrm>
            <a:off x="4590529" y="2287102"/>
            <a:ext cx="339253" cy="339253"/>
            <a:chOff x="6235400" y="249400"/>
            <a:chExt cx="481825" cy="481825"/>
          </a:xfrm>
        </p:grpSpPr>
        <p:sp>
          <p:nvSpPr>
            <p:cNvPr id="6024" name="Google Shape;6024;p6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5" name="Google Shape;6025;p6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6" name="Google Shape;6026;p6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7" name="Google Shape;6027;p6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8" name="Google Shape;6028;p6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9" name="Google Shape;6029;p67"/>
          <p:cNvGrpSpPr/>
          <p:nvPr/>
        </p:nvGrpSpPr>
        <p:grpSpPr>
          <a:xfrm>
            <a:off x="828875" y="2731810"/>
            <a:ext cx="340204" cy="298116"/>
            <a:chOff x="899850" y="871450"/>
            <a:chExt cx="483175" cy="423400"/>
          </a:xfrm>
        </p:grpSpPr>
        <p:sp>
          <p:nvSpPr>
            <p:cNvPr id="6030" name="Google Shape;6030;p6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1" name="Google Shape;6031;p6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2" name="Google Shape;6032;p6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3" name="Google Shape;6033;p6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34" name="Google Shape;6034;p67"/>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35" name="Google Shape;6035;p67"/>
          <p:cNvGrpSpPr/>
          <p:nvPr/>
        </p:nvGrpSpPr>
        <p:grpSpPr>
          <a:xfrm>
            <a:off x="1660875" y="2711232"/>
            <a:ext cx="340573" cy="339271"/>
            <a:chOff x="2085450" y="842250"/>
            <a:chExt cx="483700" cy="481850"/>
          </a:xfrm>
        </p:grpSpPr>
        <p:sp>
          <p:nvSpPr>
            <p:cNvPr id="6036" name="Google Shape;6036;p6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7" name="Google Shape;6037;p6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8" name="Google Shape;6038;p6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9" name="Google Shape;6039;p67"/>
          <p:cNvGrpSpPr/>
          <p:nvPr/>
        </p:nvGrpSpPr>
        <p:grpSpPr>
          <a:xfrm>
            <a:off x="2089443" y="2711241"/>
            <a:ext cx="339306" cy="339253"/>
            <a:chOff x="2685825" y="840375"/>
            <a:chExt cx="481900" cy="481825"/>
          </a:xfrm>
        </p:grpSpPr>
        <p:sp>
          <p:nvSpPr>
            <p:cNvPr id="6040" name="Google Shape;6040;p6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1" name="Google Shape;6041;p6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2" name="Google Shape;6042;p67"/>
          <p:cNvGrpSpPr/>
          <p:nvPr/>
        </p:nvGrpSpPr>
        <p:grpSpPr>
          <a:xfrm>
            <a:off x="2501104" y="2710924"/>
            <a:ext cx="350431" cy="339887"/>
            <a:chOff x="3270675" y="841800"/>
            <a:chExt cx="497700" cy="482725"/>
          </a:xfrm>
        </p:grpSpPr>
        <p:sp>
          <p:nvSpPr>
            <p:cNvPr id="6043" name="Google Shape;6043;p6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4" name="Google Shape;6044;p6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5" name="Google Shape;6045;p6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46" name="Google Shape;6046;p67"/>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47" name="Google Shape;6047;p67"/>
          <p:cNvGrpSpPr/>
          <p:nvPr/>
        </p:nvGrpSpPr>
        <p:grpSpPr>
          <a:xfrm>
            <a:off x="3337249" y="2731783"/>
            <a:ext cx="339253" cy="298169"/>
            <a:chOff x="4467200" y="877100"/>
            <a:chExt cx="481825" cy="423475"/>
          </a:xfrm>
        </p:grpSpPr>
        <p:sp>
          <p:nvSpPr>
            <p:cNvPr id="6048" name="Google Shape;6048;p6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9" name="Google Shape;6049;p6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0" name="Google Shape;6050;p6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1" name="Google Shape;6051;p6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2" name="Google Shape;6052;p67"/>
          <p:cNvGrpSpPr/>
          <p:nvPr/>
        </p:nvGrpSpPr>
        <p:grpSpPr>
          <a:xfrm>
            <a:off x="3752140" y="2711232"/>
            <a:ext cx="354778" cy="339271"/>
            <a:chOff x="5045500" y="842250"/>
            <a:chExt cx="503875" cy="481850"/>
          </a:xfrm>
        </p:grpSpPr>
        <p:sp>
          <p:nvSpPr>
            <p:cNvPr id="6053" name="Google Shape;6053;p6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4" name="Google Shape;6054;p6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5" name="Google Shape;6055;p67"/>
          <p:cNvGrpSpPr/>
          <p:nvPr/>
        </p:nvGrpSpPr>
        <p:grpSpPr>
          <a:xfrm>
            <a:off x="4174987" y="2737451"/>
            <a:ext cx="336965" cy="286833"/>
            <a:chOff x="5645200" y="879425"/>
            <a:chExt cx="478575" cy="407375"/>
          </a:xfrm>
        </p:grpSpPr>
        <p:sp>
          <p:nvSpPr>
            <p:cNvPr id="6056" name="Google Shape;6056;p6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7" name="Google Shape;6057;p6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8" name="Google Shape;6058;p6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9" name="Google Shape;6059;p6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0" name="Google Shape;6060;p6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1" name="Google Shape;6061;p6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2" name="Google Shape;6062;p67"/>
          <p:cNvGrpSpPr/>
          <p:nvPr/>
        </p:nvGrpSpPr>
        <p:grpSpPr>
          <a:xfrm>
            <a:off x="4611062" y="2711241"/>
            <a:ext cx="298186" cy="339253"/>
            <a:chOff x="6264525" y="842250"/>
            <a:chExt cx="423500" cy="481825"/>
          </a:xfrm>
        </p:grpSpPr>
        <p:sp>
          <p:nvSpPr>
            <p:cNvPr id="6063" name="Google Shape;6063;p6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4" name="Google Shape;6064;p6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5" name="Google Shape;6065;p6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6" name="Google Shape;6066;p6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7" name="Google Shape;6067;p6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8" name="Google Shape;6068;p6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9" name="Google Shape;6069;p6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0" name="Google Shape;6070;p67"/>
          <p:cNvGrpSpPr/>
          <p:nvPr/>
        </p:nvGrpSpPr>
        <p:grpSpPr>
          <a:xfrm>
            <a:off x="829350" y="3125895"/>
            <a:ext cx="339253" cy="339253"/>
            <a:chOff x="900750" y="1436075"/>
            <a:chExt cx="481825" cy="481825"/>
          </a:xfrm>
        </p:grpSpPr>
        <p:sp>
          <p:nvSpPr>
            <p:cNvPr id="6071" name="Google Shape;6071;p6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2" name="Google Shape;6072;p6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3" name="Google Shape;6073;p6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4" name="Google Shape;6074;p6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5" name="Google Shape;6075;p67"/>
          <p:cNvGrpSpPr/>
          <p:nvPr/>
        </p:nvGrpSpPr>
        <p:grpSpPr>
          <a:xfrm>
            <a:off x="1247198" y="3186183"/>
            <a:ext cx="339253" cy="218676"/>
            <a:chOff x="1492675" y="1520750"/>
            <a:chExt cx="481825" cy="310575"/>
          </a:xfrm>
        </p:grpSpPr>
        <p:sp>
          <p:nvSpPr>
            <p:cNvPr id="6076" name="Google Shape;6076;p6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7" name="Google Shape;6077;p6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8" name="Google Shape;6078;p67"/>
          <p:cNvGrpSpPr/>
          <p:nvPr/>
        </p:nvGrpSpPr>
        <p:grpSpPr>
          <a:xfrm>
            <a:off x="1654995" y="3125877"/>
            <a:ext cx="352332" cy="339288"/>
            <a:chOff x="2071000" y="1435025"/>
            <a:chExt cx="500400" cy="481875"/>
          </a:xfrm>
        </p:grpSpPr>
        <p:sp>
          <p:nvSpPr>
            <p:cNvPr id="6079" name="Google Shape;6079;p6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0" name="Google Shape;6080;p6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1" name="Google Shape;6081;p6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2" name="Google Shape;6082;p67"/>
          <p:cNvGrpSpPr/>
          <p:nvPr/>
        </p:nvGrpSpPr>
        <p:grpSpPr>
          <a:xfrm>
            <a:off x="2083159" y="3146709"/>
            <a:ext cx="351874" cy="297623"/>
            <a:chOff x="2678350" y="1464650"/>
            <a:chExt cx="499750" cy="422700"/>
          </a:xfrm>
        </p:grpSpPr>
        <p:sp>
          <p:nvSpPr>
            <p:cNvPr id="6083" name="Google Shape;6083;p6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4" name="Google Shape;6084;p6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5" name="Google Shape;6085;p6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6" name="Google Shape;6086;p67"/>
          <p:cNvGrpSpPr/>
          <p:nvPr/>
        </p:nvGrpSpPr>
        <p:grpSpPr>
          <a:xfrm>
            <a:off x="2506692" y="3125895"/>
            <a:ext cx="339253" cy="339253"/>
            <a:chOff x="3271200" y="1435075"/>
            <a:chExt cx="481825" cy="481825"/>
          </a:xfrm>
        </p:grpSpPr>
        <p:sp>
          <p:nvSpPr>
            <p:cNvPr id="6087" name="Google Shape;6087;p6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8" name="Google Shape;6088;p6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9" name="Google Shape;6089;p67"/>
          <p:cNvGrpSpPr/>
          <p:nvPr/>
        </p:nvGrpSpPr>
        <p:grpSpPr>
          <a:xfrm>
            <a:off x="2917165" y="3125877"/>
            <a:ext cx="343442" cy="339288"/>
            <a:chOff x="3858100" y="1435075"/>
            <a:chExt cx="487775" cy="481875"/>
          </a:xfrm>
        </p:grpSpPr>
        <p:sp>
          <p:nvSpPr>
            <p:cNvPr id="6090" name="Google Shape;6090;p6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1" name="Google Shape;6091;p6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2" name="Google Shape;6092;p6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3" name="Google Shape;6093;p6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4" name="Google Shape;6094;p6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5" name="Google Shape;6095;p67"/>
          <p:cNvGrpSpPr/>
          <p:nvPr/>
        </p:nvGrpSpPr>
        <p:grpSpPr>
          <a:xfrm>
            <a:off x="3337249" y="3125895"/>
            <a:ext cx="339253" cy="339253"/>
            <a:chOff x="4456875" y="1435075"/>
            <a:chExt cx="481825" cy="481825"/>
          </a:xfrm>
        </p:grpSpPr>
        <p:sp>
          <p:nvSpPr>
            <p:cNvPr id="6096" name="Google Shape;6096;p6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7" name="Google Shape;6097;p6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8" name="Google Shape;6098;p6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9" name="Google Shape;6099;p6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0" name="Google Shape;6100;p6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1" name="Google Shape;6101;p6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2" name="Google Shape;6102;p6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3" name="Google Shape;6103;p6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4" name="Google Shape;6104;p6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5" name="Google Shape;6105;p6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6" name="Google Shape;6106;p6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7" name="Google Shape;6107;p6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8" name="Google Shape;6108;p6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9" name="Google Shape;6109;p6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0" name="Google Shape;6110;p6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1" name="Google Shape;6111;p6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2" name="Google Shape;6112;p6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3" name="Google Shape;6113;p6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4" name="Google Shape;6114;p6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5" name="Google Shape;6115;p67"/>
          <p:cNvGrpSpPr/>
          <p:nvPr/>
        </p:nvGrpSpPr>
        <p:grpSpPr>
          <a:xfrm>
            <a:off x="3758239" y="3125886"/>
            <a:ext cx="342580" cy="339271"/>
            <a:chOff x="5049725" y="1435050"/>
            <a:chExt cx="486550" cy="481850"/>
          </a:xfrm>
        </p:grpSpPr>
        <p:sp>
          <p:nvSpPr>
            <p:cNvPr id="6116" name="Google Shape;6116;p6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7" name="Google Shape;6117;p6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8" name="Google Shape;6118;p6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9" name="Google Shape;6119;p6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0" name="Google Shape;6120;p67"/>
          <p:cNvGrpSpPr/>
          <p:nvPr/>
        </p:nvGrpSpPr>
        <p:grpSpPr>
          <a:xfrm>
            <a:off x="4173790" y="3125895"/>
            <a:ext cx="339359" cy="339253"/>
            <a:chOff x="5642475" y="1435075"/>
            <a:chExt cx="481975" cy="481825"/>
          </a:xfrm>
        </p:grpSpPr>
        <p:sp>
          <p:nvSpPr>
            <p:cNvPr id="6121" name="Google Shape;6121;p6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2" name="Google Shape;6122;p6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3" name="Google Shape;6123;p6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4" name="Google Shape;6124;p67"/>
          <p:cNvGrpSpPr/>
          <p:nvPr/>
        </p:nvGrpSpPr>
        <p:grpSpPr>
          <a:xfrm>
            <a:off x="4588276" y="3125886"/>
            <a:ext cx="343759" cy="339271"/>
            <a:chOff x="6232000" y="1435050"/>
            <a:chExt cx="488225" cy="481850"/>
          </a:xfrm>
        </p:grpSpPr>
        <p:sp>
          <p:nvSpPr>
            <p:cNvPr id="6125" name="Google Shape;6125;p6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6" name="Google Shape;6126;p6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7" name="Google Shape;6127;p6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8" name="Google Shape;6128;p6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9" name="Google Shape;6129;p6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0" name="Google Shape;6130;p67"/>
          <p:cNvGrpSpPr/>
          <p:nvPr/>
        </p:nvGrpSpPr>
        <p:grpSpPr>
          <a:xfrm>
            <a:off x="849012" y="3539545"/>
            <a:ext cx="299929" cy="337792"/>
            <a:chOff x="924450" y="2028975"/>
            <a:chExt cx="425975" cy="479750"/>
          </a:xfrm>
        </p:grpSpPr>
        <p:sp>
          <p:nvSpPr>
            <p:cNvPr id="6131" name="Google Shape;6131;p6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2" name="Google Shape;6132;p6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3" name="Google Shape;6133;p6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4" name="Google Shape;6134;p67"/>
          <p:cNvGrpSpPr/>
          <p:nvPr/>
        </p:nvGrpSpPr>
        <p:grpSpPr>
          <a:xfrm>
            <a:off x="1661509" y="3559347"/>
            <a:ext cx="339306" cy="298186"/>
            <a:chOff x="2085450" y="2057100"/>
            <a:chExt cx="481900" cy="423500"/>
          </a:xfrm>
        </p:grpSpPr>
        <p:sp>
          <p:nvSpPr>
            <p:cNvPr id="6135" name="Google Shape;6135;p6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6" name="Google Shape;6136;p6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7" name="Google Shape;6137;p6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8" name="Google Shape;6138;p67"/>
          <p:cNvGrpSpPr/>
          <p:nvPr/>
        </p:nvGrpSpPr>
        <p:grpSpPr>
          <a:xfrm>
            <a:off x="2089442" y="3582592"/>
            <a:ext cx="339306" cy="251698"/>
            <a:chOff x="2678275" y="2090100"/>
            <a:chExt cx="481900" cy="357475"/>
          </a:xfrm>
        </p:grpSpPr>
        <p:sp>
          <p:nvSpPr>
            <p:cNvPr id="6139" name="Google Shape;6139;p6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0" name="Google Shape;6140;p6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1" name="Google Shape;6141;p6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2" name="Google Shape;6142;p6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3" name="Google Shape;6143;p6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4" name="Google Shape;6144;p67"/>
          <p:cNvGrpSpPr/>
          <p:nvPr/>
        </p:nvGrpSpPr>
        <p:grpSpPr>
          <a:xfrm>
            <a:off x="2566646" y="3594790"/>
            <a:ext cx="219345" cy="227301"/>
            <a:chOff x="3357325" y="2093500"/>
            <a:chExt cx="311525" cy="322825"/>
          </a:xfrm>
        </p:grpSpPr>
        <p:sp>
          <p:nvSpPr>
            <p:cNvPr id="6145" name="Google Shape;6145;p6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6" name="Google Shape;6146;p6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7" name="Google Shape;6147;p6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48" name="Google Shape;6148;p67"/>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49" name="Google Shape;6149;p67"/>
          <p:cNvGrpSpPr/>
          <p:nvPr/>
        </p:nvGrpSpPr>
        <p:grpSpPr>
          <a:xfrm>
            <a:off x="3360836" y="3538814"/>
            <a:ext cx="292078" cy="339253"/>
            <a:chOff x="4492800" y="2027925"/>
            <a:chExt cx="414825" cy="481825"/>
          </a:xfrm>
        </p:grpSpPr>
        <p:sp>
          <p:nvSpPr>
            <p:cNvPr id="6150" name="Google Shape;6150;p6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1" name="Google Shape;6151;p6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2" name="Google Shape;6152;p67"/>
          <p:cNvGrpSpPr/>
          <p:nvPr/>
        </p:nvGrpSpPr>
        <p:grpSpPr>
          <a:xfrm>
            <a:off x="3759928" y="3538805"/>
            <a:ext cx="339200" cy="339271"/>
            <a:chOff x="5049725" y="2027900"/>
            <a:chExt cx="481750" cy="481850"/>
          </a:xfrm>
        </p:grpSpPr>
        <p:sp>
          <p:nvSpPr>
            <p:cNvPr id="6153" name="Google Shape;6153;p6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4" name="Google Shape;6154;p6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6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6" name="Google Shape;6156;p6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7" name="Google Shape;6157;p6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8" name="Google Shape;6158;p6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9" name="Google Shape;6159;p6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0" name="Google Shape;6160;p6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1" name="Google Shape;6161;p67"/>
          <p:cNvGrpSpPr/>
          <p:nvPr/>
        </p:nvGrpSpPr>
        <p:grpSpPr>
          <a:xfrm>
            <a:off x="4233524" y="3538893"/>
            <a:ext cx="219890" cy="339095"/>
            <a:chOff x="5726350" y="2028150"/>
            <a:chExt cx="312300" cy="481600"/>
          </a:xfrm>
        </p:grpSpPr>
        <p:sp>
          <p:nvSpPr>
            <p:cNvPr id="6162" name="Google Shape;6162;p6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3" name="Google Shape;6163;p6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4" name="Google Shape;6164;p6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5" name="Google Shape;6165;p67"/>
          <p:cNvGrpSpPr/>
          <p:nvPr/>
        </p:nvGrpSpPr>
        <p:grpSpPr>
          <a:xfrm>
            <a:off x="4593715" y="3542000"/>
            <a:ext cx="332881" cy="332881"/>
            <a:chOff x="6239925" y="2032450"/>
            <a:chExt cx="472775" cy="472775"/>
          </a:xfrm>
        </p:grpSpPr>
        <p:sp>
          <p:nvSpPr>
            <p:cNvPr id="6166" name="Google Shape;6166;p6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7" name="Google Shape;6167;p6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8" name="Google Shape;6168;p67"/>
          <p:cNvGrpSpPr/>
          <p:nvPr/>
        </p:nvGrpSpPr>
        <p:grpSpPr>
          <a:xfrm>
            <a:off x="5042807" y="2364092"/>
            <a:ext cx="334641" cy="185425"/>
            <a:chOff x="903075" y="2730000"/>
            <a:chExt cx="475275" cy="263350"/>
          </a:xfrm>
        </p:grpSpPr>
        <p:sp>
          <p:nvSpPr>
            <p:cNvPr id="6169" name="Google Shape;6169;p6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0" name="Google Shape;6170;p6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1" name="Google Shape;6171;p6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2" name="Google Shape;6172;p67"/>
          <p:cNvGrpSpPr/>
          <p:nvPr/>
        </p:nvGrpSpPr>
        <p:grpSpPr>
          <a:xfrm>
            <a:off x="1247198" y="3538814"/>
            <a:ext cx="339253" cy="339253"/>
            <a:chOff x="1492675" y="2027925"/>
            <a:chExt cx="481825" cy="481825"/>
          </a:xfrm>
        </p:grpSpPr>
        <p:sp>
          <p:nvSpPr>
            <p:cNvPr id="6173" name="Google Shape;6173;p6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4" name="Google Shape;6174;p6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5" name="Google Shape;6175;p6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6" name="Google Shape;6176;p6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7" name="Google Shape;6177;p6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8" name="Google Shape;6178;p67"/>
          <p:cNvGrpSpPr/>
          <p:nvPr/>
        </p:nvGrpSpPr>
        <p:grpSpPr>
          <a:xfrm>
            <a:off x="5473575" y="2287178"/>
            <a:ext cx="339253" cy="339253"/>
            <a:chOff x="1492675" y="2620775"/>
            <a:chExt cx="481825" cy="481825"/>
          </a:xfrm>
        </p:grpSpPr>
        <p:sp>
          <p:nvSpPr>
            <p:cNvPr id="6179" name="Google Shape;6179;p6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0" name="Google Shape;6180;p6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81" name="Google Shape;6181;p67"/>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82" name="Google Shape;6182;p67"/>
          <p:cNvGrpSpPr/>
          <p:nvPr/>
        </p:nvGrpSpPr>
        <p:grpSpPr>
          <a:xfrm>
            <a:off x="6297328" y="2303161"/>
            <a:ext cx="333585" cy="307287"/>
            <a:chOff x="2682350" y="2643425"/>
            <a:chExt cx="473775" cy="436425"/>
          </a:xfrm>
        </p:grpSpPr>
        <p:sp>
          <p:nvSpPr>
            <p:cNvPr id="6183" name="Google Shape;6183;p6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4" name="Google Shape;6184;p6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5" name="Google Shape;6185;p6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6" name="Google Shape;6186;p6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7" name="Google Shape;6187;p6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8" name="Google Shape;6188;p6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9" name="Google Shape;6189;p6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0" name="Google Shape;6190;p67"/>
          <p:cNvGrpSpPr/>
          <p:nvPr/>
        </p:nvGrpSpPr>
        <p:grpSpPr>
          <a:xfrm>
            <a:off x="6762818" y="2287178"/>
            <a:ext cx="238531" cy="339253"/>
            <a:chOff x="3342725" y="2620775"/>
            <a:chExt cx="338775" cy="481825"/>
          </a:xfrm>
        </p:grpSpPr>
        <p:sp>
          <p:nvSpPr>
            <p:cNvPr id="6191" name="Google Shape;6191;p6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2" name="Google Shape;6192;p6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3" name="Google Shape;6193;p6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4" name="Google Shape;6194;p67"/>
          <p:cNvGrpSpPr/>
          <p:nvPr/>
        </p:nvGrpSpPr>
        <p:grpSpPr>
          <a:xfrm>
            <a:off x="7156568" y="2287178"/>
            <a:ext cx="278296" cy="339253"/>
            <a:chOff x="3907325" y="2620775"/>
            <a:chExt cx="395250" cy="481825"/>
          </a:xfrm>
        </p:grpSpPr>
        <p:sp>
          <p:nvSpPr>
            <p:cNvPr id="6195" name="Google Shape;6195;p6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6" name="Google Shape;6196;p6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7" name="Google Shape;6197;p6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8" name="Google Shape;6198;p6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9" name="Google Shape;6199;p67"/>
          <p:cNvGrpSpPr/>
          <p:nvPr/>
        </p:nvGrpSpPr>
        <p:grpSpPr>
          <a:xfrm>
            <a:off x="7549755" y="2297783"/>
            <a:ext cx="339253" cy="318042"/>
            <a:chOff x="4456875" y="2635825"/>
            <a:chExt cx="481825" cy="451700"/>
          </a:xfrm>
        </p:grpSpPr>
        <p:sp>
          <p:nvSpPr>
            <p:cNvPr id="6200" name="Google Shape;6200;p6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1" name="Google Shape;6201;p6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2" name="Google Shape;6202;p6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3" name="Google Shape;6203;p6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4" name="Google Shape;6204;p6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5" name="Google Shape;6205;p6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6" name="Google Shape;6206;p67"/>
          <p:cNvGrpSpPr/>
          <p:nvPr/>
        </p:nvGrpSpPr>
        <p:grpSpPr>
          <a:xfrm>
            <a:off x="7974679" y="2297783"/>
            <a:ext cx="339253" cy="318042"/>
            <a:chOff x="5049725" y="2635825"/>
            <a:chExt cx="481825" cy="451700"/>
          </a:xfrm>
        </p:grpSpPr>
        <p:sp>
          <p:nvSpPr>
            <p:cNvPr id="6207" name="Google Shape;6207;p6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8" name="Google Shape;6208;p6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9" name="Google Shape;6209;p6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0" name="Google Shape;6210;p67"/>
          <p:cNvGrpSpPr/>
          <p:nvPr/>
        </p:nvGrpSpPr>
        <p:grpSpPr>
          <a:xfrm>
            <a:off x="2375386" y="3952243"/>
            <a:ext cx="338566" cy="338373"/>
            <a:chOff x="5643000" y="2621375"/>
            <a:chExt cx="480850" cy="480575"/>
          </a:xfrm>
        </p:grpSpPr>
        <p:sp>
          <p:nvSpPr>
            <p:cNvPr id="6211" name="Google Shape;6211;p6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2" name="Google Shape;6212;p6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3" name="Google Shape;6213;p6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4" name="Google Shape;6214;p6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5" name="Google Shape;6215;p6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6" name="Google Shape;6216;p6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7" name="Google Shape;6217;p6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8" name="Google Shape;6218;p67"/>
          <p:cNvGrpSpPr/>
          <p:nvPr/>
        </p:nvGrpSpPr>
        <p:grpSpPr>
          <a:xfrm>
            <a:off x="4192782" y="3951803"/>
            <a:ext cx="339359" cy="339253"/>
            <a:chOff x="6235250" y="2620775"/>
            <a:chExt cx="481975" cy="481825"/>
          </a:xfrm>
        </p:grpSpPr>
        <p:sp>
          <p:nvSpPr>
            <p:cNvPr id="6219" name="Google Shape;6219;p6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0" name="Google Shape;6220;p6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6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2" name="Google Shape;6222;p6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3" name="Google Shape;6223;p6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24" name="Google Shape;6224;p67"/>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25" name="Google Shape;6225;p67"/>
          <p:cNvGrpSpPr/>
          <p:nvPr/>
        </p:nvGrpSpPr>
        <p:grpSpPr>
          <a:xfrm>
            <a:off x="5472652" y="2711317"/>
            <a:ext cx="341101" cy="339253"/>
            <a:chOff x="1535000" y="3223325"/>
            <a:chExt cx="484450" cy="481825"/>
          </a:xfrm>
        </p:grpSpPr>
        <p:sp>
          <p:nvSpPr>
            <p:cNvPr id="6226" name="Google Shape;6226;p6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7" name="Google Shape;6227;p6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8" name="Google Shape;6228;p6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9" name="Google Shape;6229;p67"/>
          <p:cNvGrpSpPr/>
          <p:nvPr/>
        </p:nvGrpSpPr>
        <p:grpSpPr>
          <a:xfrm>
            <a:off x="5880219" y="2746618"/>
            <a:ext cx="339253" cy="268649"/>
            <a:chOff x="2085525" y="3263750"/>
            <a:chExt cx="481825" cy="381550"/>
          </a:xfrm>
        </p:grpSpPr>
        <p:sp>
          <p:nvSpPr>
            <p:cNvPr id="6230" name="Google Shape;6230;p6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1" name="Google Shape;6231;p6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32" name="Google Shape;6232;p67"/>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33" name="Google Shape;6233;p67"/>
          <p:cNvGrpSpPr/>
          <p:nvPr/>
        </p:nvGrpSpPr>
        <p:grpSpPr>
          <a:xfrm>
            <a:off x="6711982" y="2711308"/>
            <a:ext cx="340204" cy="339271"/>
            <a:chOff x="3270450" y="3213625"/>
            <a:chExt cx="483175" cy="481850"/>
          </a:xfrm>
        </p:grpSpPr>
        <p:sp>
          <p:nvSpPr>
            <p:cNvPr id="6234" name="Google Shape;6234;p6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6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6" name="Google Shape;6236;p67"/>
          <p:cNvGrpSpPr/>
          <p:nvPr/>
        </p:nvGrpSpPr>
        <p:grpSpPr>
          <a:xfrm>
            <a:off x="7211250" y="2711317"/>
            <a:ext cx="168931" cy="339253"/>
            <a:chOff x="3984950" y="3213600"/>
            <a:chExt cx="239925" cy="481825"/>
          </a:xfrm>
        </p:grpSpPr>
        <p:sp>
          <p:nvSpPr>
            <p:cNvPr id="6237" name="Google Shape;6237;p6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8" name="Google Shape;6238;p6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39" name="Google Shape;6239;p67"/>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67"/>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41" name="Google Shape;6241;p67"/>
          <p:cNvGrpSpPr/>
          <p:nvPr/>
        </p:nvGrpSpPr>
        <p:grpSpPr>
          <a:xfrm>
            <a:off x="1874281" y="3981487"/>
            <a:ext cx="355218" cy="279880"/>
            <a:chOff x="5629975" y="3255775"/>
            <a:chExt cx="504500" cy="397500"/>
          </a:xfrm>
        </p:grpSpPr>
        <p:sp>
          <p:nvSpPr>
            <p:cNvPr id="6242" name="Google Shape;6242;p6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3" name="Google Shape;6243;p6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4" name="Google Shape;6244;p6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5" name="Google Shape;6245;p6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6" name="Google Shape;6246;p6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7" name="Google Shape;6247;p67"/>
          <p:cNvGrpSpPr/>
          <p:nvPr/>
        </p:nvGrpSpPr>
        <p:grpSpPr>
          <a:xfrm>
            <a:off x="3755839" y="3981593"/>
            <a:ext cx="340256" cy="279669"/>
            <a:chOff x="6234950" y="3255925"/>
            <a:chExt cx="483250" cy="397200"/>
          </a:xfrm>
        </p:grpSpPr>
        <p:sp>
          <p:nvSpPr>
            <p:cNvPr id="6248" name="Google Shape;6248;p6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9" name="Google Shape;6249;p6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0" name="Google Shape;6250;p6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1" name="Google Shape;6251;p6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2" name="Google Shape;6252;p6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3" name="Google Shape;6253;p6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4" name="Google Shape;6254;p67"/>
          <p:cNvGrpSpPr/>
          <p:nvPr/>
        </p:nvGrpSpPr>
        <p:grpSpPr>
          <a:xfrm>
            <a:off x="5051107" y="3125970"/>
            <a:ext cx="318042" cy="339253"/>
            <a:chOff x="914900" y="3806450"/>
            <a:chExt cx="451700" cy="481825"/>
          </a:xfrm>
        </p:grpSpPr>
        <p:sp>
          <p:nvSpPr>
            <p:cNvPr id="6255" name="Google Shape;6255;p6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6" name="Google Shape;6256;p6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7" name="Google Shape;6257;p6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8" name="Google Shape;6258;p6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9" name="Google Shape;6259;p6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0" name="Google Shape;6260;p67"/>
          <p:cNvGrpSpPr/>
          <p:nvPr/>
        </p:nvGrpSpPr>
        <p:grpSpPr>
          <a:xfrm>
            <a:off x="5470028" y="3125785"/>
            <a:ext cx="346347" cy="339623"/>
            <a:chOff x="1490050" y="3805975"/>
            <a:chExt cx="491900" cy="482350"/>
          </a:xfrm>
        </p:grpSpPr>
        <p:sp>
          <p:nvSpPr>
            <p:cNvPr id="6261" name="Google Shape;6261;p6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2" name="Google Shape;6262;p6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3" name="Google Shape;6263;p6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4" name="Google Shape;6264;p6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5" name="Google Shape;6265;p67"/>
          <p:cNvGrpSpPr/>
          <p:nvPr/>
        </p:nvGrpSpPr>
        <p:grpSpPr>
          <a:xfrm>
            <a:off x="5893896" y="3125970"/>
            <a:ext cx="311899" cy="339253"/>
            <a:chOff x="2104275" y="3806450"/>
            <a:chExt cx="442975" cy="481825"/>
          </a:xfrm>
        </p:grpSpPr>
        <p:sp>
          <p:nvSpPr>
            <p:cNvPr id="6266" name="Google Shape;6266;p6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7" name="Google Shape;6267;p6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8" name="Google Shape;6268;p67"/>
          <p:cNvGrpSpPr/>
          <p:nvPr/>
        </p:nvGrpSpPr>
        <p:grpSpPr>
          <a:xfrm>
            <a:off x="6317413" y="3125970"/>
            <a:ext cx="293416" cy="339253"/>
            <a:chOff x="2710875" y="3806450"/>
            <a:chExt cx="416725" cy="481825"/>
          </a:xfrm>
        </p:grpSpPr>
        <p:sp>
          <p:nvSpPr>
            <p:cNvPr id="6269" name="Google Shape;6269;p6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0" name="Google Shape;6270;p6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1" name="Google Shape;6271;p67"/>
          <p:cNvGrpSpPr/>
          <p:nvPr/>
        </p:nvGrpSpPr>
        <p:grpSpPr>
          <a:xfrm>
            <a:off x="6712457" y="3166412"/>
            <a:ext cx="339253" cy="258369"/>
            <a:chOff x="3271200" y="3863875"/>
            <a:chExt cx="481825" cy="366950"/>
          </a:xfrm>
        </p:grpSpPr>
        <p:sp>
          <p:nvSpPr>
            <p:cNvPr id="6272" name="Google Shape;6272;p6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3" name="Google Shape;6273;p6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4" name="Google Shape;6274;p67"/>
          <p:cNvGrpSpPr/>
          <p:nvPr/>
        </p:nvGrpSpPr>
        <p:grpSpPr>
          <a:xfrm>
            <a:off x="7147952" y="3126199"/>
            <a:ext cx="295528" cy="338795"/>
            <a:chOff x="3895050" y="3806775"/>
            <a:chExt cx="419725" cy="481175"/>
          </a:xfrm>
        </p:grpSpPr>
        <p:sp>
          <p:nvSpPr>
            <p:cNvPr id="6275" name="Google Shape;6275;p6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6" name="Google Shape;6276;p6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7" name="Google Shape;6277;p67"/>
          <p:cNvGrpSpPr/>
          <p:nvPr/>
        </p:nvGrpSpPr>
        <p:grpSpPr>
          <a:xfrm>
            <a:off x="7551234" y="3125979"/>
            <a:ext cx="336296" cy="339235"/>
            <a:chOff x="4464775" y="3806475"/>
            <a:chExt cx="477625" cy="481800"/>
          </a:xfrm>
        </p:grpSpPr>
        <p:sp>
          <p:nvSpPr>
            <p:cNvPr id="6278" name="Google Shape;6278;p6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9" name="Google Shape;6279;p6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0" name="Google Shape;6280;p6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1" name="Google Shape;6281;p6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2" name="Google Shape;6282;p6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3" name="Google Shape;6283;p6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4" name="Google Shape;6284;p67"/>
          <p:cNvGrpSpPr/>
          <p:nvPr/>
        </p:nvGrpSpPr>
        <p:grpSpPr>
          <a:xfrm>
            <a:off x="7974679" y="3125970"/>
            <a:ext cx="339253" cy="339253"/>
            <a:chOff x="5049725" y="3806450"/>
            <a:chExt cx="481825" cy="481825"/>
          </a:xfrm>
        </p:grpSpPr>
        <p:sp>
          <p:nvSpPr>
            <p:cNvPr id="6285" name="Google Shape;6285;p6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6" name="Google Shape;6286;p6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7" name="Google Shape;6287;p6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8" name="Google Shape;6288;p67"/>
          <p:cNvGrpSpPr/>
          <p:nvPr/>
        </p:nvGrpSpPr>
        <p:grpSpPr>
          <a:xfrm>
            <a:off x="1461983" y="3951798"/>
            <a:ext cx="339253" cy="339253"/>
            <a:chOff x="5651375" y="3806450"/>
            <a:chExt cx="481825" cy="481825"/>
          </a:xfrm>
        </p:grpSpPr>
        <p:sp>
          <p:nvSpPr>
            <p:cNvPr id="6289" name="Google Shape;6289;p6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0" name="Google Shape;6290;p6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1" name="Google Shape;6291;p6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2" name="Google Shape;6292;p6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3" name="Google Shape;6293;p67"/>
          <p:cNvGrpSpPr/>
          <p:nvPr/>
        </p:nvGrpSpPr>
        <p:grpSpPr>
          <a:xfrm>
            <a:off x="3360663" y="3953787"/>
            <a:ext cx="298503" cy="335275"/>
            <a:chOff x="6264300" y="3809300"/>
            <a:chExt cx="423950" cy="476175"/>
          </a:xfrm>
        </p:grpSpPr>
        <p:sp>
          <p:nvSpPr>
            <p:cNvPr id="6294" name="Google Shape;6294;p6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5" name="Google Shape;6295;p6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6" name="Google Shape;6296;p6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7" name="Google Shape;6297;p67"/>
          <p:cNvGrpSpPr/>
          <p:nvPr/>
        </p:nvGrpSpPr>
        <p:grpSpPr>
          <a:xfrm>
            <a:off x="5039841" y="3538881"/>
            <a:ext cx="340573" cy="339271"/>
            <a:chOff x="898875" y="4399275"/>
            <a:chExt cx="483700" cy="481850"/>
          </a:xfrm>
        </p:grpSpPr>
        <p:sp>
          <p:nvSpPr>
            <p:cNvPr id="6298" name="Google Shape;6298;p6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9" name="Google Shape;6299;p67"/>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0" name="Google Shape;6300;p6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1" name="Google Shape;6301;p6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2" name="Google Shape;6302;p6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3" name="Google Shape;6303;p6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4" name="Google Shape;6304;p6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5" name="Google Shape;6305;p6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6" name="Google Shape;6306;p67"/>
          <p:cNvGrpSpPr/>
          <p:nvPr/>
        </p:nvGrpSpPr>
        <p:grpSpPr>
          <a:xfrm>
            <a:off x="5473575" y="3554133"/>
            <a:ext cx="339253" cy="308765"/>
            <a:chOff x="1492675" y="4420975"/>
            <a:chExt cx="481825" cy="438525"/>
          </a:xfrm>
        </p:grpSpPr>
        <p:sp>
          <p:nvSpPr>
            <p:cNvPr id="6307" name="Google Shape;6307;p6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8" name="Google Shape;6308;p6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9" name="Google Shape;6309;p6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0" name="Google Shape;6310;p6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1" name="Google Shape;6311;p6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2" name="Google Shape;6312;p67"/>
          <p:cNvGrpSpPr/>
          <p:nvPr/>
        </p:nvGrpSpPr>
        <p:grpSpPr>
          <a:xfrm>
            <a:off x="5878556" y="3539558"/>
            <a:ext cx="342580" cy="337915"/>
            <a:chOff x="2084100" y="4400250"/>
            <a:chExt cx="486550" cy="479925"/>
          </a:xfrm>
        </p:grpSpPr>
        <p:sp>
          <p:nvSpPr>
            <p:cNvPr id="6313" name="Google Shape;6313;p6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4" name="Google Shape;6314;p6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5" name="Google Shape;6315;p6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6" name="Google Shape;6316;p6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7" name="Google Shape;6317;p6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8" name="Google Shape;6318;p6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9" name="Google Shape;6319;p67"/>
          <p:cNvGrpSpPr/>
          <p:nvPr/>
        </p:nvGrpSpPr>
        <p:grpSpPr>
          <a:xfrm>
            <a:off x="6315036" y="3538907"/>
            <a:ext cx="298169" cy="339218"/>
            <a:chOff x="2707950" y="4399325"/>
            <a:chExt cx="423475" cy="481775"/>
          </a:xfrm>
        </p:grpSpPr>
        <p:sp>
          <p:nvSpPr>
            <p:cNvPr id="6320" name="Google Shape;6320;p6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1" name="Google Shape;6321;p6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2" name="Google Shape;6322;p6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3" name="Google Shape;6323;p6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4" name="Google Shape;6324;p6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5" name="Google Shape;6325;p6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6" name="Google Shape;6326;p6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7" name="Google Shape;6327;p6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8" name="Google Shape;6328;p6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9" name="Google Shape;6329;p6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0" name="Google Shape;6330;p6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1" name="Google Shape;6331;p6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2" name="Google Shape;6332;p67"/>
          <p:cNvGrpSpPr/>
          <p:nvPr/>
        </p:nvGrpSpPr>
        <p:grpSpPr>
          <a:xfrm>
            <a:off x="6744555" y="3538881"/>
            <a:ext cx="275057" cy="339271"/>
            <a:chOff x="3330525" y="4399275"/>
            <a:chExt cx="390650" cy="481850"/>
          </a:xfrm>
        </p:grpSpPr>
        <p:sp>
          <p:nvSpPr>
            <p:cNvPr id="6333" name="Google Shape;6333;p6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4" name="Google Shape;6334;p6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5" name="Google Shape;6335;p6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6" name="Google Shape;6336;p6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7" name="Google Shape;6337;p6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8" name="Google Shape;6338;p6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9" name="Google Shape;6339;p6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0" name="Google Shape;6340;p67"/>
          <p:cNvGrpSpPr/>
          <p:nvPr/>
        </p:nvGrpSpPr>
        <p:grpSpPr>
          <a:xfrm>
            <a:off x="7169084" y="3538890"/>
            <a:ext cx="253265" cy="339253"/>
            <a:chOff x="3938800" y="4399275"/>
            <a:chExt cx="359700" cy="481825"/>
          </a:xfrm>
        </p:grpSpPr>
        <p:sp>
          <p:nvSpPr>
            <p:cNvPr id="6341" name="Google Shape;6341;p6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2" name="Google Shape;6342;p6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3" name="Google Shape;6343;p6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4" name="Google Shape;6344;p6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5" name="Google Shape;6345;p6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6" name="Google Shape;6346;p67"/>
          <p:cNvGrpSpPr/>
          <p:nvPr/>
        </p:nvGrpSpPr>
        <p:grpSpPr>
          <a:xfrm>
            <a:off x="7639862" y="3538890"/>
            <a:ext cx="159039" cy="339253"/>
            <a:chOff x="4584850" y="4399275"/>
            <a:chExt cx="225875" cy="481825"/>
          </a:xfrm>
        </p:grpSpPr>
        <p:sp>
          <p:nvSpPr>
            <p:cNvPr id="6347" name="Google Shape;6347;p6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8" name="Google Shape;6348;p6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49" name="Google Shape;6349;p67"/>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50" name="Google Shape;6350;p67"/>
          <p:cNvGrpSpPr/>
          <p:nvPr/>
        </p:nvGrpSpPr>
        <p:grpSpPr>
          <a:xfrm>
            <a:off x="1049680" y="3951795"/>
            <a:ext cx="339253" cy="339253"/>
            <a:chOff x="5642550" y="4399275"/>
            <a:chExt cx="481825" cy="481825"/>
          </a:xfrm>
        </p:grpSpPr>
        <p:sp>
          <p:nvSpPr>
            <p:cNvPr id="6351" name="Google Shape;6351;p6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2" name="Google Shape;6352;p6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3" name="Google Shape;6353;p67"/>
          <p:cNvGrpSpPr/>
          <p:nvPr/>
        </p:nvGrpSpPr>
        <p:grpSpPr>
          <a:xfrm>
            <a:off x="2859815" y="3963703"/>
            <a:ext cx="363316" cy="315437"/>
            <a:chOff x="6218300" y="4416175"/>
            <a:chExt cx="516000" cy="448000"/>
          </a:xfrm>
        </p:grpSpPr>
        <p:sp>
          <p:nvSpPr>
            <p:cNvPr id="6354" name="Google Shape;6354;p6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5" name="Google Shape;6355;p6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6" name="Google Shape;6356;p6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7" name="Google Shape;6357;p67"/>
          <p:cNvGrpSpPr/>
          <p:nvPr/>
        </p:nvGrpSpPr>
        <p:grpSpPr>
          <a:xfrm>
            <a:off x="5918879" y="3951792"/>
            <a:ext cx="339253" cy="339253"/>
            <a:chOff x="899850" y="4992125"/>
            <a:chExt cx="481825" cy="481825"/>
          </a:xfrm>
        </p:grpSpPr>
        <p:sp>
          <p:nvSpPr>
            <p:cNvPr id="6358" name="Google Shape;6358;p6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9" name="Google Shape;6359;p6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0" name="Google Shape;6360;p6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1" name="Google Shape;6361;p67"/>
          <p:cNvGrpSpPr/>
          <p:nvPr/>
        </p:nvGrpSpPr>
        <p:grpSpPr>
          <a:xfrm>
            <a:off x="5461708" y="3951792"/>
            <a:ext cx="339253" cy="339253"/>
            <a:chOff x="1492675" y="4992125"/>
            <a:chExt cx="481825" cy="481825"/>
          </a:xfrm>
        </p:grpSpPr>
        <p:sp>
          <p:nvSpPr>
            <p:cNvPr id="6362" name="Google Shape;6362;p6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3" name="Google Shape;6363;p6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4" name="Google Shape;6364;p67"/>
          <p:cNvGrpSpPr/>
          <p:nvPr/>
        </p:nvGrpSpPr>
        <p:grpSpPr>
          <a:xfrm>
            <a:off x="5004462" y="3951792"/>
            <a:ext cx="339253" cy="339253"/>
            <a:chOff x="2085525" y="4992125"/>
            <a:chExt cx="481825" cy="481825"/>
          </a:xfrm>
        </p:grpSpPr>
        <p:sp>
          <p:nvSpPr>
            <p:cNvPr id="6365" name="Google Shape;6365;p6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6" name="Google Shape;6366;p6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7" name="Google Shape;6367;p67"/>
          <p:cNvGrpSpPr/>
          <p:nvPr/>
        </p:nvGrpSpPr>
        <p:grpSpPr>
          <a:xfrm>
            <a:off x="6833221" y="3951792"/>
            <a:ext cx="339253" cy="339253"/>
            <a:chOff x="2678350" y="4992125"/>
            <a:chExt cx="481825" cy="481825"/>
          </a:xfrm>
        </p:grpSpPr>
        <p:sp>
          <p:nvSpPr>
            <p:cNvPr id="6368" name="Google Shape;6368;p6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9" name="Google Shape;6369;p6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0" name="Google Shape;6370;p6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1" name="Google Shape;6371;p67"/>
          <p:cNvGrpSpPr/>
          <p:nvPr/>
        </p:nvGrpSpPr>
        <p:grpSpPr>
          <a:xfrm>
            <a:off x="4628816" y="3951792"/>
            <a:ext cx="339253" cy="339253"/>
            <a:chOff x="3271200" y="4992125"/>
            <a:chExt cx="481825" cy="481825"/>
          </a:xfrm>
        </p:grpSpPr>
        <p:sp>
          <p:nvSpPr>
            <p:cNvPr id="6372" name="Google Shape;6372;p6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3" name="Google Shape;6373;p6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4" name="Google Shape;6374;p6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5" name="Google Shape;6375;p67"/>
          <p:cNvGrpSpPr/>
          <p:nvPr/>
        </p:nvGrpSpPr>
        <p:grpSpPr>
          <a:xfrm>
            <a:off x="7290263" y="3952822"/>
            <a:ext cx="339411" cy="337193"/>
            <a:chOff x="3863900" y="4993625"/>
            <a:chExt cx="482050" cy="478900"/>
          </a:xfrm>
        </p:grpSpPr>
        <p:sp>
          <p:nvSpPr>
            <p:cNvPr id="6376" name="Google Shape;6376;p67"/>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7" name="Google Shape;6377;p67"/>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8" name="Google Shape;6378;p67"/>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9" name="Google Shape;6379;p67"/>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0" name="Google Shape;6380;p67"/>
          <p:cNvGrpSpPr/>
          <p:nvPr/>
        </p:nvGrpSpPr>
        <p:grpSpPr>
          <a:xfrm>
            <a:off x="7747437" y="3952822"/>
            <a:ext cx="339411" cy="337193"/>
            <a:chOff x="4456725" y="4993625"/>
            <a:chExt cx="482050" cy="478900"/>
          </a:xfrm>
        </p:grpSpPr>
        <p:sp>
          <p:nvSpPr>
            <p:cNvPr id="6381" name="Google Shape;6381;p67"/>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2" name="Google Shape;6382;p67"/>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3" name="Google Shape;6383;p67"/>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4" name="Google Shape;6384;p67"/>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5" name="Google Shape;6385;p67"/>
          <p:cNvGrpSpPr/>
          <p:nvPr/>
        </p:nvGrpSpPr>
        <p:grpSpPr>
          <a:xfrm>
            <a:off x="6376030" y="3952813"/>
            <a:ext cx="339411" cy="337211"/>
            <a:chOff x="5049575" y="4993600"/>
            <a:chExt cx="482050" cy="478925"/>
          </a:xfrm>
        </p:grpSpPr>
        <p:sp>
          <p:nvSpPr>
            <p:cNvPr id="6386" name="Google Shape;6386;p6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7" name="Google Shape;6387;p6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8" name="Google Shape;6388;p6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9" name="Google Shape;6389;p6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2"/>
          <p:cNvSpPr txBox="1"/>
          <p:nvPr>
            <p:ph idx="2" type="title"/>
          </p:nvPr>
        </p:nvSpPr>
        <p:spPr>
          <a:xfrm>
            <a:off x="2595072" y="2093275"/>
            <a:ext cx="10530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66" name="Google Shape;166;p32"/>
          <p:cNvSpPr txBox="1"/>
          <p:nvPr>
            <p:ph type="ctrTitle"/>
          </p:nvPr>
        </p:nvSpPr>
        <p:spPr>
          <a:xfrm>
            <a:off x="4007825" y="2173943"/>
            <a:ext cx="4535700" cy="822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ANNOUNCEMENTS</a:t>
            </a:r>
            <a:endParaRPr/>
          </a:p>
        </p:txBody>
      </p:sp>
      <p:sp>
        <p:nvSpPr>
          <p:cNvPr id="167" name="Google Shape;167;p32"/>
          <p:cNvSpPr txBox="1"/>
          <p:nvPr>
            <p:ph idx="1" type="subTitle"/>
          </p:nvPr>
        </p:nvSpPr>
        <p:spPr>
          <a:xfrm>
            <a:off x="5621050" y="2841677"/>
            <a:ext cx="29223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could enter a subtitle here if you need it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93" name="Shape 6393"/>
        <p:cNvGrpSpPr/>
        <p:nvPr/>
      </p:nvGrpSpPr>
      <p:grpSpPr>
        <a:xfrm>
          <a:off x="0" y="0"/>
          <a:ext cx="0" cy="0"/>
          <a:chOff x="0" y="0"/>
          <a:chExt cx="0" cy="0"/>
        </a:xfrm>
      </p:grpSpPr>
      <p:sp>
        <p:nvSpPr>
          <p:cNvPr id="6394" name="Google Shape;6394;p6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395" name="Google Shape;6395;p6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396" name="Google Shape;6396;p68"/>
          <p:cNvGrpSpPr/>
          <p:nvPr/>
        </p:nvGrpSpPr>
        <p:grpSpPr>
          <a:xfrm>
            <a:off x="876361" y="1533504"/>
            <a:ext cx="322099" cy="370529"/>
            <a:chOff x="-42971725" y="3217825"/>
            <a:chExt cx="275675" cy="317125"/>
          </a:xfrm>
        </p:grpSpPr>
        <p:sp>
          <p:nvSpPr>
            <p:cNvPr id="6397" name="Google Shape;6397;p6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68"/>
          <p:cNvGrpSpPr/>
          <p:nvPr/>
        </p:nvGrpSpPr>
        <p:grpSpPr>
          <a:xfrm>
            <a:off x="848276" y="2002160"/>
            <a:ext cx="378270" cy="337551"/>
            <a:chOff x="-42996150" y="3612600"/>
            <a:chExt cx="323750" cy="288900"/>
          </a:xfrm>
        </p:grpSpPr>
        <p:sp>
          <p:nvSpPr>
            <p:cNvPr id="6401" name="Google Shape;6401;p6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68"/>
          <p:cNvGrpSpPr/>
          <p:nvPr/>
        </p:nvGrpSpPr>
        <p:grpSpPr>
          <a:xfrm>
            <a:off x="851036" y="2411530"/>
            <a:ext cx="372749" cy="370909"/>
            <a:chOff x="-42994575" y="3950300"/>
            <a:chExt cx="319025" cy="317450"/>
          </a:xfrm>
        </p:grpSpPr>
        <p:sp>
          <p:nvSpPr>
            <p:cNvPr id="6405" name="Google Shape;6405;p6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68"/>
          <p:cNvGrpSpPr/>
          <p:nvPr/>
        </p:nvGrpSpPr>
        <p:grpSpPr>
          <a:xfrm>
            <a:off x="3004431" y="1558362"/>
            <a:ext cx="371785" cy="370879"/>
            <a:chOff x="-41111350" y="3239100"/>
            <a:chExt cx="318200" cy="317425"/>
          </a:xfrm>
        </p:grpSpPr>
        <p:sp>
          <p:nvSpPr>
            <p:cNvPr id="6409" name="Google Shape;6409;p6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68"/>
          <p:cNvGrpSpPr/>
          <p:nvPr/>
        </p:nvGrpSpPr>
        <p:grpSpPr>
          <a:xfrm>
            <a:off x="3000751" y="1993894"/>
            <a:ext cx="379146" cy="370967"/>
            <a:chOff x="-41117650" y="3605525"/>
            <a:chExt cx="324500" cy="317500"/>
          </a:xfrm>
        </p:grpSpPr>
        <p:sp>
          <p:nvSpPr>
            <p:cNvPr id="6414" name="Google Shape;6414;p6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7" name="Google Shape;6417;p68"/>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8" name="Google Shape;6418;p68"/>
          <p:cNvGrpSpPr/>
          <p:nvPr/>
        </p:nvGrpSpPr>
        <p:grpSpPr>
          <a:xfrm>
            <a:off x="1827005" y="2885417"/>
            <a:ext cx="216271" cy="371814"/>
            <a:chOff x="-39205300" y="3220175"/>
            <a:chExt cx="185100" cy="318225"/>
          </a:xfrm>
        </p:grpSpPr>
        <p:sp>
          <p:nvSpPr>
            <p:cNvPr id="6419" name="Google Shape;6419;p6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68"/>
          <p:cNvGrpSpPr/>
          <p:nvPr/>
        </p:nvGrpSpPr>
        <p:grpSpPr>
          <a:xfrm>
            <a:off x="1792533" y="3345488"/>
            <a:ext cx="300016" cy="369273"/>
            <a:chOff x="-39248625" y="3588600"/>
            <a:chExt cx="256775" cy="316050"/>
          </a:xfrm>
        </p:grpSpPr>
        <p:sp>
          <p:nvSpPr>
            <p:cNvPr id="6422" name="Google Shape;6422;p6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4" name="Google Shape;6424;p68"/>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8"/>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6" name="Google Shape;6426;p68"/>
          <p:cNvGrpSpPr/>
          <p:nvPr/>
        </p:nvGrpSpPr>
        <p:grpSpPr>
          <a:xfrm>
            <a:off x="1243246" y="1533504"/>
            <a:ext cx="429504" cy="370879"/>
            <a:chOff x="-42651700" y="3217825"/>
            <a:chExt cx="367600" cy="317425"/>
          </a:xfrm>
        </p:grpSpPr>
        <p:sp>
          <p:nvSpPr>
            <p:cNvPr id="6427" name="Google Shape;6427;p6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68"/>
          <p:cNvGrpSpPr/>
          <p:nvPr/>
        </p:nvGrpSpPr>
        <p:grpSpPr>
          <a:xfrm>
            <a:off x="1278678" y="1973154"/>
            <a:ext cx="358640" cy="363226"/>
            <a:chOff x="-42617300" y="3587775"/>
            <a:chExt cx="306950" cy="310875"/>
          </a:xfrm>
        </p:grpSpPr>
        <p:sp>
          <p:nvSpPr>
            <p:cNvPr id="6432" name="Google Shape;6432;p6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4" name="Google Shape;6434;p68"/>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5" name="Google Shape;6435;p68"/>
          <p:cNvGrpSpPr/>
          <p:nvPr/>
        </p:nvGrpSpPr>
        <p:grpSpPr>
          <a:xfrm>
            <a:off x="3450506" y="1557895"/>
            <a:ext cx="376926" cy="370324"/>
            <a:chOff x="-40748275" y="3238700"/>
            <a:chExt cx="322600" cy="316950"/>
          </a:xfrm>
        </p:grpSpPr>
        <p:sp>
          <p:nvSpPr>
            <p:cNvPr id="6436" name="Google Shape;6436;p6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68"/>
          <p:cNvGrpSpPr/>
          <p:nvPr/>
        </p:nvGrpSpPr>
        <p:grpSpPr>
          <a:xfrm>
            <a:off x="3453062" y="2025879"/>
            <a:ext cx="371814" cy="338690"/>
            <a:chOff x="-40745125" y="3632900"/>
            <a:chExt cx="318225" cy="289875"/>
          </a:xfrm>
        </p:grpSpPr>
        <p:sp>
          <p:nvSpPr>
            <p:cNvPr id="6443" name="Google Shape;6443;p6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68"/>
          <p:cNvGrpSpPr/>
          <p:nvPr/>
        </p:nvGrpSpPr>
        <p:grpSpPr>
          <a:xfrm>
            <a:off x="3457209" y="2437089"/>
            <a:ext cx="363518" cy="370178"/>
            <a:chOff x="-40742750" y="3972175"/>
            <a:chExt cx="311125" cy="316825"/>
          </a:xfrm>
        </p:grpSpPr>
        <p:sp>
          <p:nvSpPr>
            <p:cNvPr id="6451" name="Google Shape;6451;p6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68"/>
          <p:cNvGrpSpPr/>
          <p:nvPr/>
        </p:nvGrpSpPr>
        <p:grpSpPr>
          <a:xfrm>
            <a:off x="2239871" y="2887257"/>
            <a:ext cx="266892" cy="369974"/>
            <a:chOff x="-38860325" y="3221750"/>
            <a:chExt cx="228425" cy="316650"/>
          </a:xfrm>
        </p:grpSpPr>
        <p:sp>
          <p:nvSpPr>
            <p:cNvPr id="6454" name="Google Shape;6454;p6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68"/>
          <p:cNvGrpSpPr/>
          <p:nvPr/>
        </p:nvGrpSpPr>
        <p:grpSpPr>
          <a:xfrm>
            <a:off x="2190678" y="3349314"/>
            <a:ext cx="380081" cy="367111"/>
            <a:chOff x="-38905225" y="3591875"/>
            <a:chExt cx="325300" cy="314200"/>
          </a:xfrm>
        </p:grpSpPr>
        <p:sp>
          <p:nvSpPr>
            <p:cNvPr id="6459" name="Google Shape;6459;p6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2" name="Google Shape;6462;p68"/>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3" name="Google Shape;6463;p68"/>
          <p:cNvGrpSpPr/>
          <p:nvPr/>
        </p:nvGrpSpPr>
        <p:grpSpPr>
          <a:xfrm>
            <a:off x="3997427" y="3334394"/>
            <a:ext cx="290815" cy="369740"/>
            <a:chOff x="-37370925" y="3579105"/>
            <a:chExt cx="248900" cy="316450"/>
          </a:xfrm>
        </p:grpSpPr>
        <p:sp>
          <p:nvSpPr>
            <p:cNvPr id="6464" name="Google Shape;6464;p6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6" name="Google Shape;6466;p68"/>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8"/>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8" name="Google Shape;6468;p68"/>
          <p:cNvGrpSpPr/>
          <p:nvPr/>
        </p:nvGrpSpPr>
        <p:grpSpPr>
          <a:xfrm>
            <a:off x="1690803" y="2412465"/>
            <a:ext cx="371814" cy="369974"/>
            <a:chOff x="-42259725" y="3951100"/>
            <a:chExt cx="318225" cy="316650"/>
          </a:xfrm>
        </p:grpSpPr>
        <p:sp>
          <p:nvSpPr>
            <p:cNvPr id="6469" name="Google Shape;6469;p6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68"/>
          <p:cNvGrpSpPr/>
          <p:nvPr/>
        </p:nvGrpSpPr>
        <p:grpSpPr>
          <a:xfrm>
            <a:off x="3889164" y="1591486"/>
            <a:ext cx="370879" cy="337755"/>
            <a:chOff x="-40378075" y="3267450"/>
            <a:chExt cx="317425" cy="289075"/>
          </a:xfrm>
        </p:grpSpPr>
        <p:sp>
          <p:nvSpPr>
            <p:cNvPr id="6472" name="Google Shape;6472;p6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68"/>
          <p:cNvGrpSpPr/>
          <p:nvPr/>
        </p:nvGrpSpPr>
        <p:grpSpPr>
          <a:xfrm>
            <a:off x="3892830" y="1992754"/>
            <a:ext cx="363548" cy="369974"/>
            <a:chOff x="-40372575" y="3604550"/>
            <a:chExt cx="311150" cy="316650"/>
          </a:xfrm>
        </p:grpSpPr>
        <p:sp>
          <p:nvSpPr>
            <p:cNvPr id="6477" name="Google Shape;6477;p6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0" name="Google Shape;6480;p68"/>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1" name="Google Shape;6481;p68"/>
          <p:cNvGrpSpPr/>
          <p:nvPr/>
        </p:nvGrpSpPr>
        <p:grpSpPr>
          <a:xfrm>
            <a:off x="2616780" y="2885417"/>
            <a:ext cx="399038" cy="372165"/>
            <a:chOff x="-38542250" y="3220175"/>
            <a:chExt cx="341525" cy="318525"/>
          </a:xfrm>
        </p:grpSpPr>
        <p:sp>
          <p:nvSpPr>
            <p:cNvPr id="6482" name="Google Shape;6482;p6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68"/>
          <p:cNvGrpSpPr/>
          <p:nvPr/>
        </p:nvGrpSpPr>
        <p:grpSpPr>
          <a:xfrm>
            <a:off x="2638712" y="3344787"/>
            <a:ext cx="369974" cy="369068"/>
            <a:chOff x="-38537400" y="3588000"/>
            <a:chExt cx="316650" cy="315875"/>
          </a:xfrm>
        </p:grpSpPr>
        <p:sp>
          <p:nvSpPr>
            <p:cNvPr id="6486" name="Google Shape;6486;p6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68"/>
          <p:cNvGrpSpPr/>
          <p:nvPr/>
        </p:nvGrpSpPr>
        <p:grpSpPr>
          <a:xfrm>
            <a:off x="2637792" y="3802316"/>
            <a:ext cx="371814" cy="369974"/>
            <a:chOff x="-38538975" y="3954250"/>
            <a:chExt cx="318225" cy="316650"/>
          </a:xfrm>
        </p:grpSpPr>
        <p:sp>
          <p:nvSpPr>
            <p:cNvPr id="6491" name="Google Shape;6491;p6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68"/>
          <p:cNvGrpSpPr/>
          <p:nvPr/>
        </p:nvGrpSpPr>
        <p:grpSpPr>
          <a:xfrm>
            <a:off x="3955104" y="3797243"/>
            <a:ext cx="375465" cy="371814"/>
            <a:chOff x="-37385100" y="3949908"/>
            <a:chExt cx="321350" cy="318225"/>
          </a:xfrm>
        </p:grpSpPr>
        <p:sp>
          <p:nvSpPr>
            <p:cNvPr id="6494" name="Google Shape;6494;p6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68"/>
          <p:cNvGrpSpPr/>
          <p:nvPr/>
        </p:nvGrpSpPr>
        <p:grpSpPr>
          <a:xfrm>
            <a:off x="2130763" y="1532803"/>
            <a:ext cx="370909" cy="370675"/>
            <a:chOff x="-41895050" y="3217225"/>
            <a:chExt cx="317450" cy="317250"/>
          </a:xfrm>
        </p:grpSpPr>
        <p:sp>
          <p:nvSpPr>
            <p:cNvPr id="6497" name="Google Shape;6497;p6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68"/>
          <p:cNvGrpSpPr/>
          <p:nvPr/>
        </p:nvGrpSpPr>
        <p:grpSpPr>
          <a:xfrm>
            <a:off x="2130310" y="1969737"/>
            <a:ext cx="371814" cy="369974"/>
            <a:chOff x="-41893475" y="3584850"/>
            <a:chExt cx="318225" cy="316650"/>
          </a:xfrm>
        </p:grpSpPr>
        <p:sp>
          <p:nvSpPr>
            <p:cNvPr id="6503" name="Google Shape;6503;p6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7" name="Google Shape;6507;p68"/>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8"/>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9" name="Google Shape;6509;p68"/>
          <p:cNvGrpSpPr/>
          <p:nvPr/>
        </p:nvGrpSpPr>
        <p:grpSpPr>
          <a:xfrm>
            <a:off x="900338" y="3365029"/>
            <a:ext cx="337522" cy="370909"/>
            <a:chOff x="-39998250" y="3605325"/>
            <a:chExt cx="288875" cy="317450"/>
          </a:xfrm>
        </p:grpSpPr>
        <p:sp>
          <p:nvSpPr>
            <p:cNvPr id="6510" name="Google Shape;6510;p6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68"/>
          <p:cNvGrpSpPr/>
          <p:nvPr/>
        </p:nvGrpSpPr>
        <p:grpSpPr>
          <a:xfrm>
            <a:off x="884112" y="3823493"/>
            <a:ext cx="369974" cy="369945"/>
            <a:chOff x="-40011050" y="3972375"/>
            <a:chExt cx="316650" cy="316625"/>
          </a:xfrm>
        </p:grpSpPr>
        <p:sp>
          <p:nvSpPr>
            <p:cNvPr id="6513" name="Google Shape;6513;p6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68"/>
          <p:cNvGrpSpPr/>
          <p:nvPr/>
        </p:nvGrpSpPr>
        <p:grpSpPr>
          <a:xfrm>
            <a:off x="3116043" y="2888192"/>
            <a:ext cx="266921" cy="369039"/>
            <a:chOff x="-38129425" y="3222550"/>
            <a:chExt cx="228450" cy="315850"/>
          </a:xfrm>
        </p:grpSpPr>
        <p:sp>
          <p:nvSpPr>
            <p:cNvPr id="6516" name="Google Shape;6516;p6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68"/>
          <p:cNvGrpSpPr/>
          <p:nvPr/>
        </p:nvGrpSpPr>
        <p:grpSpPr>
          <a:xfrm>
            <a:off x="3071012" y="3344787"/>
            <a:ext cx="371785" cy="369974"/>
            <a:chOff x="-38172725" y="3588000"/>
            <a:chExt cx="318200" cy="316650"/>
          </a:xfrm>
        </p:grpSpPr>
        <p:sp>
          <p:nvSpPr>
            <p:cNvPr id="6519" name="Google Shape;6519;p6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68"/>
          <p:cNvGrpSpPr/>
          <p:nvPr/>
        </p:nvGrpSpPr>
        <p:grpSpPr>
          <a:xfrm>
            <a:off x="3146914" y="3803222"/>
            <a:ext cx="219981" cy="369974"/>
            <a:chOff x="-38109725" y="3955025"/>
            <a:chExt cx="188275" cy="316650"/>
          </a:xfrm>
        </p:grpSpPr>
        <p:sp>
          <p:nvSpPr>
            <p:cNvPr id="6528" name="Google Shape;6528;p6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0" name="Google Shape;6530;p68"/>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1" name="Google Shape;6531;p68"/>
          <p:cNvGrpSpPr/>
          <p:nvPr/>
        </p:nvGrpSpPr>
        <p:grpSpPr>
          <a:xfrm>
            <a:off x="2562313" y="1534643"/>
            <a:ext cx="373654" cy="369068"/>
            <a:chOff x="-41530375" y="3218800"/>
            <a:chExt cx="319800" cy="315875"/>
          </a:xfrm>
        </p:grpSpPr>
        <p:sp>
          <p:nvSpPr>
            <p:cNvPr id="6532" name="Google Shape;6532;p6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68"/>
          <p:cNvGrpSpPr/>
          <p:nvPr/>
        </p:nvGrpSpPr>
        <p:grpSpPr>
          <a:xfrm>
            <a:off x="2564607" y="2049801"/>
            <a:ext cx="369068" cy="289004"/>
            <a:chOff x="-41526450" y="3653375"/>
            <a:chExt cx="315875" cy="247350"/>
          </a:xfrm>
        </p:grpSpPr>
        <p:sp>
          <p:nvSpPr>
            <p:cNvPr id="6535" name="Google Shape;6535;p6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68"/>
          <p:cNvGrpSpPr/>
          <p:nvPr/>
        </p:nvGrpSpPr>
        <p:grpSpPr>
          <a:xfrm>
            <a:off x="2565994" y="2412465"/>
            <a:ext cx="366293" cy="369974"/>
            <a:chOff x="-41526450" y="3951100"/>
            <a:chExt cx="313500" cy="316650"/>
          </a:xfrm>
        </p:grpSpPr>
        <p:sp>
          <p:nvSpPr>
            <p:cNvPr id="6538" name="Google Shape;6538;p6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68"/>
          <p:cNvGrpSpPr/>
          <p:nvPr/>
        </p:nvGrpSpPr>
        <p:grpSpPr>
          <a:xfrm>
            <a:off x="1331249" y="2906594"/>
            <a:ext cx="339595" cy="371814"/>
            <a:chOff x="-39625900" y="3238300"/>
            <a:chExt cx="290650" cy="318225"/>
          </a:xfrm>
        </p:grpSpPr>
        <p:sp>
          <p:nvSpPr>
            <p:cNvPr id="6542" name="Google Shape;6542;p6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4" name="Google Shape;6544;p68"/>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5" name="Google Shape;6545;p68"/>
          <p:cNvGrpSpPr/>
          <p:nvPr/>
        </p:nvGrpSpPr>
        <p:grpSpPr>
          <a:xfrm>
            <a:off x="1325300" y="3823055"/>
            <a:ext cx="366293" cy="370441"/>
            <a:chOff x="-39647175" y="3972000"/>
            <a:chExt cx="313500" cy="317050"/>
          </a:xfrm>
        </p:grpSpPr>
        <p:sp>
          <p:nvSpPr>
            <p:cNvPr id="6546" name="Google Shape;6546;p6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68"/>
          <p:cNvGrpSpPr/>
          <p:nvPr/>
        </p:nvGrpSpPr>
        <p:grpSpPr>
          <a:xfrm>
            <a:off x="3494427" y="2887053"/>
            <a:ext cx="375495" cy="370879"/>
            <a:chOff x="-37808850" y="3221575"/>
            <a:chExt cx="321375" cy="317425"/>
          </a:xfrm>
        </p:grpSpPr>
        <p:sp>
          <p:nvSpPr>
            <p:cNvPr id="6550" name="Google Shape;6550;p6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68"/>
          <p:cNvGrpSpPr/>
          <p:nvPr/>
        </p:nvGrpSpPr>
        <p:grpSpPr>
          <a:xfrm>
            <a:off x="3503201" y="3409084"/>
            <a:ext cx="372749" cy="241158"/>
            <a:chOff x="-37806500" y="3643030"/>
            <a:chExt cx="319025" cy="206400"/>
          </a:xfrm>
        </p:grpSpPr>
        <p:sp>
          <p:nvSpPr>
            <p:cNvPr id="6553" name="Google Shape;6553;p6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68"/>
          <p:cNvGrpSpPr/>
          <p:nvPr/>
        </p:nvGrpSpPr>
        <p:grpSpPr>
          <a:xfrm>
            <a:off x="3505508" y="3801381"/>
            <a:ext cx="368134" cy="371814"/>
            <a:chOff x="-37804925" y="3953450"/>
            <a:chExt cx="315075" cy="318225"/>
          </a:xfrm>
        </p:grpSpPr>
        <p:sp>
          <p:nvSpPr>
            <p:cNvPr id="6556" name="Google Shape;6556;p6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9" name="Google Shape;6559;p68"/>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0" name="Google Shape;6560;p68"/>
          <p:cNvGrpSpPr/>
          <p:nvPr/>
        </p:nvGrpSpPr>
        <p:grpSpPr>
          <a:xfrm>
            <a:off x="4860977" y="1553988"/>
            <a:ext cx="355663" cy="308725"/>
            <a:chOff x="-28462125" y="3199700"/>
            <a:chExt cx="298550" cy="259150"/>
          </a:xfrm>
        </p:grpSpPr>
        <p:sp>
          <p:nvSpPr>
            <p:cNvPr id="6561" name="Google Shape;6561;p6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68"/>
          <p:cNvGrpSpPr/>
          <p:nvPr/>
        </p:nvGrpSpPr>
        <p:grpSpPr>
          <a:xfrm>
            <a:off x="4861930" y="1988678"/>
            <a:ext cx="353757" cy="352833"/>
            <a:chOff x="-28461325" y="3545475"/>
            <a:chExt cx="296950" cy="296175"/>
          </a:xfrm>
        </p:grpSpPr>
        <p:sp>
          <p:nvSpPr>
            <p:cNvPr id="6565" name="Google Shape;6565;p6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68"/>
          <p:cNvGrpSpPr/>
          <p:nvPr/>
        </p:nvGrpSpPr>
        <p:grpSpPr>
          <a:xfrm>
            <a:off x="4858162" y="2438722"/>
            <a:ext cx="361292" cy="352803"/>
            <a:chOff x="-28463700" y="3914875"/>
            <a:chExt cx="303275" cy="296150"/>
          </a:xfrm>
        </p:grpSpPr>
        <p:sp>
          <p:nvSpPr>
            <p:cNvPr id="6572" name="Google Shape;6572;p6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68"/>
          <p:cNvGrpSpPr/>
          <p:nvPr/>
        </p:nvGrpSpPr>
        <p:grpSpPr>
          <a:xfrm>
            <a:off x="7092947" y="1594805"/>
            <a:ext cx="351880" cy="227092"/>
            <a:chOff x="-26573400" y="3224125"/>
            <a:chExt cx="295375" cy="190625"/>
          </a:xfrm>
        </p:grpSpPr>
        <p:sp>
          <p:nvSpPr>
            <p:cNvPr id="6575" name="Google Shape;6575;p6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68"/>
          <p:cNvGrpSpPr/>
          <p:nvPr/>
        </p:nvGrpSpPr>
        <p:grpSpPr>
          <a:xfrm>
            <a:off x="7092947" y="1989140"/>
            <a:ext cx="351880" cy="351910"/>
            <a:chOff x="-26573400" y="3546250"/>
            <a:chExt cx="295375" cy="295400"/>
          </a:xfrm>
        </p:grpSpPr>
        <p:sp>
          <p:nvSpPr>
            <p:cNvPr id="6578" name="Google Shape;6578;p6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68"/>
          <p:cNvGrpSpPr/>
          <p:nvPr/>
        </p:nvGrpSpPr>
        <p:grpSpPr>
          <a:xfrm>
            <a:off x="7081228" y="2439049"/>
            <a:ext cx="375319" cy="352148"/>
            <a:chOff x="-26583625" y="3917025"/>
            <a:chExt cx="315050" cy="295600"/>
          </a:xfrm>
        </p:grpSpPr>
        <p:sp>
          <p:nvSpPr>
            <p:cNvPr id="6584" name="Google Shape;6584;p6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8" name="Google Shape;6588;p68"/>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9" name="Google Shape;6589;p68"/>
          <p:cNvGrpSpPr/>
          <p:nvPr/>
        </p:nvGrpSpPr>
        <p:grpSpPr>
          <a:xfrm>
            <a:off x="5779742" y="3398079"/>
            <a:ext cx="289039" cy="352833"/>
            <a:chOff x="-24694925" y="3518700"/>
            <a:chExt cx="242625" cy="296175"/>
          </a:xfrm>
        </p:grpSpPr>
        <p:sp>
          <p:nvSpPr>
            <p:cNvPr id="6590" name="Google Shape;6590;p6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68"/>
          <p:cNvGrpSpPr/>
          <p:nvPr/>
        </p:nvGrpSpPr>
        <p:grpSpPr>
          <a:xfrm>
            <a:off x="5779280" y="3848107"/>
            <a:ext cx="289962" cy="352833"/>
            <a:chOff x="-24709100" y="3888875"/>
            <a:chExt cx="243400" cy="296175"/>
          </a:xfrm>
        </p:grpSpPr>
        <p:sp>
          <p:nvSpPr>
            <p:cNvPr id="6595" name="Google Shape;6595;p6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68"/>
          <p:cNvGrpSpPr/>
          <p:nvPr/>
        </p:nvGrpSpPr>
        <p:grpSpPr>
          <a:xfrm>
            <a:off x="7979280" y="2920770"/>
            <a:ext cx="356556" cy="349557"/>
            <a:chOff x="-22863675" y="3131775"/>
            <a:chExt cx="299300" cy="293425"/>
          </a:xfrm>
        </p:grpSpPr>
        <p:sp>
          <p:nvSpPr>
            <p:cNvPr id="6599" name="Google Shape;6599;p6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68"/>
          <p:cNvGrpSpPr/>
          <p:nvPr/>
        </p:nvGrpSpPr>
        <p:grpSpPr>
          <a:xfrm>
            <a:off x="5322144" y="1531949"/>
            <a:ext cx="310602" cy="352803"/>
            <a:chOff x="-28069875" y="3175300"/>
            <a:chExt cx="260725" cy="296150"/>
          </a:xfrm>
        </p:grpSpPr>
        <p:sp>
          <p:nvSpPr>
            <p:cNvPr id="6603" name="Google Shape;6603;p6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2" name="Google Shape;6612;p68"/>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3" name="Google Shape;6613;p68"/>
          <p:cNvGrpSpPr/>
          <p:nvPr/>
        </p:nvGrpSpPr>
        <p:grpSpPr>
          <a:xfrm>
            <a:off x="5363423" y="2439183"/>
            <a:ext cx="228045" cy="351880"/>
            <a:chOff x="-28032075" y="3916450"/>
            <a:chExt cx="191425" cy="295375"/>
          </a:xfrm>
        </p:grpSpPr>
        <p:sp>
          <p:nvSpPr>
            <p:cNvPr id="6614" name="Google Shape;6614;p6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68"/>
          <p:cNvGrpSpPr/>
          <p:nvPr/>
        </p:nvGrpSpPr>
        <p:grpSpPr>
          <a:xfrm>
            <a:off x="7528769" y="1531934"/>
            <a:ext cx="352833" cy="352833"/>
            <a:chOff x="-26201650" y="3176075"/>
            <a:chExt cx="296175" cy="296175"/>
          </a:xfrm>
        </p:grpSpPr>
        <p:sp>
          <p:nvSpPr>
            <p:cNvPr id="6618" name="Google Shape;6618;p6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68"/>
          <p:cNvGrpSpPr/>
          <p:nvPr/>
        </p:nvGrpSpPr>
        <p:grpSpPr>
          <a:xfrm>
            <a:off x="7528293" y="1989155"/>
            <a:ext cx="353786" cy="351880"/>
            <a:chOff x="-26204800" y="3547050"/>
            <a:chExt cx="296975" cy="295375"/>
          </a:xfrm>
        </p:grpSpPr>
        <p:sp>
          <p:nvSpPr>
            <p:cNvPr id="6621" name="Google Shape;6621;p6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3" name="Google Shape;6623;p68"/>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4" name="Google Shape;6624;p68"/>
          <p:cNvGrpSpPr/>
          <p:nvPr/>
        </p:nvGrpSpPr>
        <p:grpSpPr>
          <a:xfrm>
            <a:off x="6199548" y="2919133"/>
            <a:ext cx="345328" cy="352833"/>
            <a:chOff x="-24353875" y="3147725"/>
            <a:chExt cx="289875" cy="296175"/>
          </a:xfrm>
        </p:grpSpPr>
        <p:sp>
          <p:nvSpPr>
            <p:cNvPr id="6625" name="Google Shape;6625;p6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7" name="Google Shape;6627;p68"/>
          <p:cNvGrpSpPr/>
          <p:nvPr/>
        </p:nvGrpSpPr>
        <p:grpSpPr>
          <a:xfrm>
            <a:off x="6207530" y="3398540"/>
            <a:ext cx="329365" cy="351910"/>
            <a:chOff x="-24344425" y="3519475"/>
            <a:chExt cx="276475" cy="295400"/>
          </a:xfrm>
        </p:grpSpPr>
        <p:sp>
          <p:nvSpPr>
            <p:cNvPr id="6628" name="Google Shape;6628;p6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68"/>
          <p:cNvGrpSpPr/>
          <p:nvPr/>
        </p:nvGrpSpPr>
        <p:grpSpPr>
          <a:xfrm>
            <a:off x="6197210" y="3850460"/>
            <a:ext cx="350004" cy="348128"/>
            <a:chOff x="-24353075" y="3891250"/>
            <a:chExt cx="293800" cy="292225"/>
          </a:xfrm>
        </p:grpSpPr>
        <p:sp>
          <p:nvSpPr>
            <p:cNvPr id="6631" name="Google Shape;6631;p6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68"/>
          <p:cNvGrpSpPr/>
          <p:nvPr/>
        </p:nvGrpSpPr>
        <p:grpSpPr>
          <a:xfrm>
            <a:off x="7980681" y="3398763"/>
            <a:ext cx="353757" cy="351463"/>
            <a:chOff x="-22845575" y="3504075"/>
            <a:chExt cx="296950" cy="295025"/>
          </a:xfrm>
        </p:grpSpPr>
        <p:sp>
          <p:nvSpPr>
            <p:cNvPr id="6634" name="Google Shape;6634;p6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68"/>
          <p:cNvGrpSpPr/>
          <p:nvPr/>
        </p:nvGrpSpPr>
        <p:grpSpPr>
          <a:xfrm>
            <a:off x="5773862" y="1532411"/>
            <a:ext cx="299344" cy="351880"/>
            <a:chOff x="-27691025" y="3175300"/>
            <a:chExt cx="251275" cy="295375"/>
          </a:xfrm>
        </p:grpSpPr>
        <p:sp>
          <p:nvSpPr>
            <p:cNvPr id="6637" name="Google Shape;6637;p6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68"/>
          <p:cNvGrpSpPr/>
          <p:nvPr/>
        </p:nvGrpSpPr>
        <p:grpSpPr>
          <a:xfrm>
            <a:off x="5746179" y="2051087"/>
            <a:ext cx="354710" cy="228015"/>
            <a:chOff x="-27721750" y="3598250"/>
            <a:chExt cx="297750" cy="191400"/>
          </a:xfrm>
        </p:grpSpPr>
        <p:sp>
          <p:nvSpPr>
            <p:cNvPr id="6642" name="Google Shape;6642;p6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68"/>
          <p:cNvGrpSpPr/>
          <p:nvPr/>
        </p:nvGrpSpPr>
        <p:grpSpPr>
          <a:xfrm>
            <a:off x="5747579" y="2444633"/>
            <a:ext cx="351910" cy="340980"/>
            <a:chOff x="-27719400" y="3925600"/>
            <a:chExt cx="295400" cy="286225"/>
          </a:xfrm>
        </p:grpSpPr>
        <p:sp>
          <p:nvSpPr>
            <p:cNvPr id="6645" name="Google Shape;6645;p6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68"/>
          <p:cNvGrpSpPr/>
          <p:nvPr/>
        </p:nvGrpSpPr>
        <p:grpSpPr>
          <a:xfrm>
            <a:off x="7968851" y="1531473"/>
            <a:ext cx="353757" cy="353757"/>
            <a:chOff x="-25834600" y="3176875"/>
            <a:chExt cx="296950" cy="296950"/>
          </a:xfrm>
        </p:grpSpPr>
        <p:sp>
          <p:nvSpPr>
            <p:cNvPr id="6648" name="Google Shape;6648;p6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68"/>
          <p:cNvGrpSpPr/>
          <p:nvPr/>
        </p:nvGrpSpPr>
        <p:grpSpPr>
          <a:xfrm>
            <a:off x="7968851" y="1999474"/>
            <a:ext cx="353757" cy="331241"/>
            <a:chOff x="-25834600" y="3564375"/>
            <a:chExt cx="296950" cy="278050"/>
          </a:xfrm>
        </p:grpSpPr>
        <p:sp>
          <p:nvSpPr>
            <p:cNvPr id="6654" name="Google Shape;6654;p6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68"/>
          <p:cNvGrpSpPr/>
          <p:nvPr/>
        </p:nvGrpSpPr>
        <p:grpSpPr>
          <a:xfrm>
            <a:off x="7966974" y="2438826"/>
            <a:ext cx="357509" cy="352595"/>
            <a:chOff x="-25834600" y="3915850"/>
            <a:chExt cx="300100" cy="295975"/>
          </a:xfrm>
        </p:grpSpPr>
        <p:sp>
          <p:nvSpPr>
            <p:cNvPr id="6663" name="Google Shape;6663;p6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68"/>
          <p:cNvGrpSpPr/>
          <p:nvPr/>
        </p:nvGrpSpPr>
        <p:grpSpPr>
          <a:xfrm>
            <a:off x="6702402" y="2920056"/>
            <a:ext cx="228968" cy="350987"/>
            <a:chOff x="-23930925" y="3149300"/>
            <a:chExt cx="192200" cy="294625"/>
          </a:xfrm>
        </p:grpSpPr>
        <p:sp>
          <p:nvSpPr>
            <p:cNvPr id="6667" name="Google Shape;6667;p6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68"/>
          <p:cNvGrpSpPr/>
          <p:nvPr/>
        </p:nvGrpSpPr>
        <p:grpSpPr>
          <a:xfrm>
            <a:off x="6659232" y="3398540"/>
            <a:ext cx="315307" cy="351910"/>
            <a:chOff x="-23962425" y="3519475"/>
            <a:chExt cx="264675" cy="295400"/>
          </a:xfrm>
        </p:grpSpPr>
        <p:sp>
          <p:nvSpPr>
            <p:cNvPr id="6672" name="Google Shape;6672;p6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4" name="Google Shape;6674;p68"/>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5" name="Google Shape;6675;p68"/>
          <p:cNvGrpSpPr/>
          <p:nvPr/>
        </p:nvGrpSpPr>
        <p:grpSpPr>
          <a:xfrm>
            <a:off x="8037908" y="3848584"/>
            <a:ext cx="239302" cy="351880"/>
            <a:chOff x="-22788075" y="3904625"/>
            <a:chExt cx="200875" cy="295375"/>
          </a:xfrm>
        </p:grpSpPr>
        <p:sp>
          <p:nvSpPr>
            <p:cNvPr id="6676" name="Google Shape;6676;p6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68"/>
          <p:cNvGrpSpPr/>
          <p:nvPr/>
        </p:nvGrpSpPr>
        <p:grpSpPr>
          <a:xfrm>
            <a:off x="6193206" y="1531949"/>
            <a:ext cx="354710" cy="352803"/>
            <a:chOff x="-27351575" y="3175300"/>
            <a:chExt cx="297750" cy="296150"/>
          </a:xfrm>
        </p:grpSpPr>
        <p:sp>
          <p:nvSpPr>
            <p:cNvPr id="6681" name="Google Shape;6681;p6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68"/>
          <p:cNvGrpSpPr/>
          <p:nvPr/>
        </p:nvGrpSpPr>
        <p:grpSpPr>
          <a:xfrm>
            <a:off x="6235914" y="1988559"/>
            <a:ext cx="269293" cy="353072"/>
            <a:chOff x="-27313750" y="3545275"/>
            <a:chExt cx="226050" cy="296375"/>
          </a:xfrm>
        </p:grpSpPr>
        <p:sp>
          <p:nvSpPr>
            <p:cNvPr id="6686" name="Google Shape;6686;p6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68"/>
          <p:cNvGrpSpPr/>
          <p:nvPr/>
        </p:nvGrpSpPr>
        <p:grpSpPr>
          <a:xfrm>
            <a:off x="6193206" y="2436830"/>
            <a:ext cx="354710" cy="356586"/>
            <a:chOff x="-27351575" y="3915650"/>
            <a:chExt cx="297750" cy="299325"/>
          </a:xfrm>
        </p:grpSpPr>
        <p:sp>
          <p:nvSpPr>
            <p:cNvPr id="6690" name="Google Shape;6690;p6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68"/>
          <p:cNvGrpSpPr/>
          <p:nvPr/>
        </p:nvGrpSpPr>
        <p:grpSpPr>
          <a:xfrm>
            <a:off x="4880696" y="2919029"/>
            <a:ext cx="319060" cy="353042"/>
            <a:chOff x="-25445525" y="3175900"/>
            <a:chExt cx="267825" cy="296350"/>
          </a:xfrm>
        </p:grpSpPr>
        <p:sp>
          <p:nvSpPr>
            <p:cNvPr id="6693" name="Google Shape;6693;p6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68"/>
          <p:cNvGrpSpPr/>
          <p:nvPr/>
        </p:nvGrpSpPr>
        <p:grpSpPr>
          <a:xfrm>
            <a:off x="4862410" y="3409352"/>
            <a:ext cx="355633" cy="330288"/>
            <a:chOff x="-25465200" y="3565175"/>
            <a:chExt cx="298525" cy="277250"/>
          </a:xfrm>
        </p:grpSpPr>
        <p:sp>
          <p:nvSpPr>
            <p:cNvPr id="6697" name="Google Shape;6697;p6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68"/>
          <p:cNvGrpSpPr/>
          <p:nvPr/>
        </p:nvGrpSpPr>
        <p:grpSpPr>
          <a:xfrm>
            <a:off x="4861948" y="3848882"/>
            <a:ext cx="356556" cy="351285"/>
            <a:chOff x="-25465200" y="3916150"/>
            <a:chExt cx="299300" cy="294875"/>
          </a:xfrm>
        </p:grpSpPr>
        <p:sp>
          <p:nvSpPr>
            <p:cNvPr id="6700" name="Google Shape;6700;p6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68"/>
          <p:cNvGrpSpPr/>
          <p:nvPr/>
        </p:nvGrpSpPr>
        <p:grpSpPr>
          <a:xfrm>
            <a:off x="7089388" y="2919148"/>
            <a:ext cx="351880" cy="352803"/>
            <a:chOff x="-23615075" y="3148525"/>
            <a:chExt cx="295375" cy="296150"/>
          </a:xfrm>
        </p:grpSpPr>
        <p:sp>
          <p:nvSpPr>
            <p:cNvPr id="6703" name="Google Shape;6703;p6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7" name="Google Shape;6707;p68"/>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8" name="Google Shape;6708;p68"/>
          <p:cNvGrpSpPr/>
          <p:nvPr/>
        </p:nvGrpSpPr>
        <p:grpSpPr>
          <a:xfrm>
            <a:off x="7088911" y="3858427"/>
            <a:ext cx="352833" cy="332194"/>
            <a:chOff x="-23615075" y="3906200"/>
            <a:chExt cx="296175" cy="278850"/>
          </a:xfrm>
        </p:grpSpPr>
        <p:sp>
          <p:nvSpPr>
            <p:cNvPr id="6709" name="Google Shape;6709;p6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2" name="Google Shape;6712;p68"/>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3" name="Google Shape;6713;p68"/>
          <p:cNvGrpSpPr/>
          <p:nvPr/>
        </p:nvGrpSpPr>
        <p:grpSpPr>
          <a:xfrm>
            <a:off x="6637880" y="1532068"/>
            <a:ext cx="353757" cy="352565"/>
            <a:chOff x="-26980600" y="3175500"/>
            <a:chExt cx="296950" cy="295950"/>
          </a:xfrm>
        </p:grpSpPr>
        <p:sp>
          <p:nvSpPr>
            <p:cNvPr id="6714" name="Google Shape;6714;p6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7" name="Google Shape;6717;p68"/>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8" name="Google Shape;6718;p68"/>
          <p:cNvGrpSpPr/>
          <p:nvPr/>
        </p:nvGrpSpPr>
        <p:grpSpPr>
          <a:xfrm>
            <a:off x="6638357" y="2470604"/>
            <a:ext cx="352803" cy="289039"/>
            <a:chOff x="-26981375" y="3951875"/>
            <a:chExt cx="296150" cy="242625"/>
          </a:xfrm>
        </p:grpSpPr>
        <p:sp>
          <p:nvSpPr>
            <p:cNvPr id="6719" name="Google Shape;6719;p6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68"/>
          <p:cNvGrpSpPr/>
          <p:nvPr/>
        </p:nvGrpSpPr>
        <p:grpSpPr>
          <a:xfrm>
            <a:off x="5303399" y="2918195"/>
            <a:ext cx="351910" cy="354710"/>
            <a:chOff x="-25094250" y="3176075"/>
            <a:chExt cx="295400" cy="297750"/>
          </a:xfrm>
        </p:grpSpPr>
        <p:sp>
          <p:nvSpPr>
            <p:cNvPr id="6723" name="Google Shape;6723;p6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68"/>
          <p:cNvGrpSpPr/>
          <p:nvPr/>
        </p:nvGrpSpPr>
        <p:grpSpPr>
          <a:xfrm>
            <a:off x="5303399" y="3398556"/>
            <a:ext cx="351910" cy="351880"/>
            <a:chOff x="-25094250" y="3547050"/>
            <a:chExt cx="295400" cy="295375"/>
          </a:xfrm>
        </p:grpSpPr>
        <p:sp>
          <p:nvSpPr>
            <p:cNvPr id="6727" name="Google Shape;6727;p6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2" name="Google Shape;6732;p68"/>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3" name="Google Shape;6733;p68"/>
          <p:cNvGrpSpPr/>
          <p:nvPr/>
        </p:nvGrpSpPr>
        <p:grpSpPr>
          <a:xfrm>
            <a:off x="7535476" y="2919148"/>
            <a:ext cx="352803" cy="352803"/>
            <a:chOff x="-23245675" y="3148525"/>
            <a:chExt cx="296150" cy="296150"/>
          </a:xfrm>
        </p:grpSpPr>
        <p:sp>
          <p:nvSpPr>
            <p:cNvPr id="6734" name="Google Shape;6734;p6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7" name="Google Shape;6737;p68"/>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8" name="Google Shape;6738;p68"/>
          <p:cNvGrpSpPr/>
          <p:nvPr/>
        </p:nvGrpSpPr>
        <p:grpSpPr>
          <a:xfrm>
            <a:off x="7535938" y="3848122"/>
            <a:ext cx="351880" cy="352803"/>
            <a:chOff x="-23244900" y="3888100"/>
            <a:chExt cx="295375" cy="296150"/>
          </a:xfrm>
        </p:grpSpPr>
        <p:sp>
          <p:nvSpPr>
            <p:cNvPr id="6739" name="Google Shape;6739;p6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0" name="Google Shape;6750;p68"/>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54" name="Shape 6754"/>
        <p:cNvGrpSpPr/>
        <p:nvPr/>
      </p:nvGrpSpPr>
      <p:grpSpPr>
        <a:xfrm>
          <a:off x="0" y="0"/>
          <a:ext cx="0" cy="0"/>
          <a:chOff x="0" y="0"/>
          <a:chExt cx="0" cy="0"/>
        </a:xfrm>
      </p:grpSpPr>
      <p:sp>
        <p:nvSpPr>
          <p:cNvPr id="6755" name="Google Shape;6755;p6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756" name="Google Shape;6756;p6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757" name="Google Shape;6757;p69"/>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8" name="Google Shape;6758;p69"/>
          <p:cNvGrpSpPr/>
          <p:nvPr/>
        </p:nvGrpSpPr>
        <p:grpSpPr>
          <a:xfrm>
            <a:off x="850004" y="1975418"/>
            <a:ext cx="367261" cy="367261"/>
            <a:chOff x="-65145700" y="3727425"/>
            <a:chExt cx="317425" cy="317425"/>
          </a:xfrm>
        </p:grpSpPr>
        <p:sp>
          <p:nvSpPr>
            <p:cNvPr id="6759" name="Google Shape;6759;p6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69"/>
          <p:cNvGrpSpPr/>
          <p:nvPr/>
        </p:nvGrpSpPr>
        <p:grpSpPr>
          <a:xfrm>
            <a:off x="853201" y="2404333"/>
            <a:ext cx="360868" cy="367261"/>
            <a:chOff x="-65144125" y="4094450"/>
            <a:chExt cx="311900" cy="317425"/>
          </a:xfrm>
        </p:grpSpPr>
        <p:sp>
          <p:nvSpPr>
            <p:cNvPr id="6762" name="Google Shape;6762;p6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5" name="Google Shape;6765;p69"/>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6" name="Google Shape;6766;p69"/>
          <p:cNvGrpSpPr/>
          <p:nvPr/>
        </p:nvGrpSpPr>
        <p:grpSpPr>
          <a:xfrm>
            <a:off x="3056770" y="1975028"/>
            <a:ext cx="370645" cy="368042"/>
            <a:chOff x="-63250675" y="3744075"/>
            <a:chExt cx="320350" cy="318100"/>
          </a:xfrm>
        </p:grpSpPr>
        <p:sp>
          <p:nvSpPr>
            <p:cNvPr id="6767" name="Google Shape;6767;p6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69"/>
          <p:cNvGrpSpPr/>
          <p:nvPr/>
        </p:nvGrpSpPr>
        <p:grpSpPr>
          <a:xfrm>
            <a:off x="3058462" y="2404333"/>
            <a:ext cx="367261" cy="367261"/>
            <a:chOff x="-63250675" y="4110200"/>
            <a:chExt cx="317425" cy="317425"/>
          </a:xfrm>
        </p:grpSpPr>
        <p:sp>
          <p:nvSpPr>
            <p:cNvPr id="6771" name="Google Shape;6771;p6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69"/>
          <p:cNvGrpSpPr/>
          <p:nvPr/>
        </p:nvGrpSpPr>
        <p:grpSpPr>
          <a:xfrm>
            <a:off x="1737509" y="2901428"/>
            <a:ext cx="359075" cy="358844"/>
            <a:chOff x="-61351725" y="3372400"/>
            <a:chExt cx="310350" cy="310150"/>
          </a:xfrm>
        </p:grpSpPr>
        <p:sp>
          <p:nvSpPr>
            <p:cNvPr id="6781" name="Google Shape;6781;p6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69"/>
          <p:cNvGrpSpPr/>
          <p:nvPr/>
        </p:nvGrpSpPr>
        <p:grpSpPr>
          <a:xfrm>
            <a:off x="1733864" y="3364484"/>
            <a:ext cx="366364" cy="333534"/>
            <a:chOff x="-61354875" y="3751050"/>
            <a:chExt cx="316650" cy="288275"/>
          </a:xfrm>
        </p:grpSpPr>
        <p:sp>
          <p:nvSpPr>
            <p:cNvPr id="6785" name="Google Shape;6785;p6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8" name="Google Shape;6788;p69"/>
          <p:cNvGrpSpPr/>
          <p:nvPr/>
        </p:nvGrpSpPr>
        <p:grpSpPr>
          <a:xfrm>
            <a:off x="1733864" y="3806124"/>
            <a:ext cx="366364" cy="367290"/>
            <a:chOff x="-61354875" y="4101525"/>
            <a:chExt cx="316650" cy="317450"/>
          </a:xfrm>
        </p:grpSpPr>
        <p:sp>
          <p:nvSpPr>
            <p:cNvPr id="6789" name="Google Shape;6789;p6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69"/>
          <p:cNvGrpSpPr/>
          <p:nvPr/>
        </p:nvGrpSpPr>
        <p:grpSpPr>
          <a:xfrm>
            <a:off x="3950299" y="2898000"/>
            <a:ext cx="368157" cy="365699"/>
            <a:chOff x="-59470075" y="3308975"/>
            <a:chExt cx="318200" cy="316075"/>
          </a:xfrm>
        </p:grpSpPr>
        <p:sp>
          <p:nvSpPr>
            <p:cNvPr id="6792" name="Google Shape;6792;p6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69"/>
          <p:cNvGrpSpPr/>
          <p:nvPr/>
        </p:nvGrpSpPr>
        <p:grpSpPr>
          <a:xfrm>
            <a:off x="1295729" y="1533705"/>
            <a:ext cx="367261" cy="364686"/>
            <a:chOff x="-64781025" y="3361050"/>
            <a:chExt cx="317425" cy="315200"/>
          </a:xfrm>
        </p:grpSpPr>
        <p:sp>
          <p:nvSpPr>
            <p:cNvPr id="6802" name="Google Shape;6802;p6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6" name="Google Shape;6806;p69"/>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9"/>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9"/>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9" name="Google Shape;6809;p69"/>
          <p:cNvGrpSpPr/>
          <p:nvPr/>
        </p:nvGrpSpPr>
        <p:grpSpPr>
          <a:xfrm>
            <a:off x="3500129" y="1975144"/>
            <a:ext cx="382765" cy="367810"/>
            <a:chOff x="-62890750" y="3747425"/>
            <a:chExt cx="330825" cy="317900"/>
          </a:xfrm>
        </p:grpSpPr>
        <p:sp>
          <p:nvSpPr>
            <p:cNvPr id="6810" name="Google Shape;6810;p6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69"/>
          <p:cNvGrpSpPr/>
          <p:nvPr/>
        </p:nvGrpSpPr>
        <p:grpSpPr>
          <a:xfrm>
            <a:off x="3507881" y="2404781"/>
            <a:ext cx="367261" cy="366364"/>
            <a:chOff x="-62884425" y="4111775"/>
            <a:chExt cx="317425" cy="316650"/>
          </a:xfrm>
        </p:grpSpPr>
        <p:sp>
          <p:nvSpPr>
            <p:cNvPr id="6825" name="Google Shape;6825;p6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69"/>
          <p:cNvGrpSpPr/>
          <p:nvPr/>
        </p:nvGrpSpPr>
        <p:grpSpPr>
          <a:xfrm>
            <a:off x="2180515" y="2900850"/>
            <a:ext cx="365438" cy="360001"/>
            <a:chOff x="-60991775" y="3376900"/>
            <a:chExt cx="315850" cy="311150"/>
          </a:xfrm>
        </p:grpSpPr>
        <p:sp>
          <p:nvSpPr>
            <p:cNvPr id="6828" name="Google Shape;6828;p6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9"/>
          <p:cNvGrpSpPr/>
          <p:nvPr/>
        </p:nvGrpSpPr>
        <p:grpSpPr>
          <a:xfrm>
            <a:off x="2180052" y="3351714"/>
            <a:ext cx="366364" cy="359075"/>
            <a:chOff x="-60988625" y="3740800"/>
            <a:chExt cx="316650" cy="310350"/>
          </a:xfrm>
        </p:grpSpPr>
        <p:sp>
          <p:nvSpPr>
            <p:cNvPr id="6832" name="Google Shape;6832;p6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69"/>
          <p:cNvGrpSpPr/>
          <p:nvPr/>
        </p:nvGrpSpPr>
        <p:grpSpPr>
          <a:xfrm>
            <a:off x="2180052" y="3807165"/>
            <a:ext cx="366364" cy="365207"/>
            <a:chOff x="-60987850" y="4100950"/>
            <a:chExt cx="316650" cy="315650"/>
          </a:xfrm>
        </p:grpSpPr>
        <p:sp>
          <p:nvSpPr>
            <p:cNvPr id="6836" name="Google Shape;6836;p6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69"/>
          <p:cNvGrpSpPr/>
          <p:nvPr/>
        </p:nvGrpSpPr>
        <p:grpSpPr>
          <a:xfrm>
            <a:off x="3949836" y="3352625"/>
            <a:ext cx="369083" cy="357253"/>
            <a:chOff x="-59447250" y="3706150"/>
            <a:chExt cx="319000" cy="308775"/>
          </a:xfrm>
        </p:grpSpPr>
        <p:sp>
          <p:nvSpPr>
            <p:cNvPr id="6842" name="Google Shape;6842;p6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69"/>
          <p:cNvGrpSpPr/>
          <p:nvPr/>
        </p:nvGrpSpPr>
        <p:grpSpPr>
          <a:xfrm>
            <a:off x="1738564" y="1533936"/>
            <a:ext cx="368186" cy="364224"/>
            <a:chOff x="-64406125" y="3362225"/>
            <a:chExt cx="318225" cy="314800"/>
          </a:xfrm>
        </p:grpSpPr>
        <p:sp>
          <p:nvSpPr>
            <p:cNvPr id="6847" name="Google Shape;6847;p6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9" name="Google Shape;6849;p69"/>
          <p:cNvSpPr/>
          <p:nvPr/>
        </p:nvSpPr>
        <p:spPr>
          <a:xfrm>
            <a:off x="1801771" y="19754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0" name="Google Shape;6850;p69"/>
          <p:cNvGrpSpPr/>
          <p:nvPr/>
        </p:nvGrpSpPr>
        <p:grpSpPr>
          <a:xfrm>
            <a:off x="1739027" y="2404781"/>
            <a:ext cx="367261" cy="366364"/>
            <a:chOff x="-64410850" y="4094450"/>
            <a:chExt cx="317425" cy="316650"/>
          </a:xfrm>
        </p:grpSpPr>
        <p:sp>
          <p:nvSpPr>
            <p:cNvPr id="6851" name="Google Shape;6851;p6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4" name="Google Shape;6854;p69"/>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5" name="Google Shape;6855;p69"/>
          <p:cNvGrpSpPr/>
          <p:nvPr/>
        </p:nvGrpSpPr>
        <p:grpSpPr>
          <a:xfrm>
            <a:off x="3960575" y="1974854"/>
            <a:ext cx="365467" cy="368389"/>
            <a:chOff x="-62516625" y="3743175"/>
            <a:chExt cx="315875" cy="318400"/>
          </a:xfrm>
        </p:grpSpPr>
        <p:sp>
          <p:nvSpPr>
            <p:cNvPr id="6856" name="Google Shape;6856;p6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8" name="Google Shape;6858;p69"/>
          <p:cNvGrpSpPr/>
          <p:nvPr/>
        </p:nvGrpSpPr>
        <p:grpSpPr>
          <a:xfrm>
            <a:off x="3967415" y="2424826"/>
            <a:ext cx="351786" cy="326274"/>
            <a:chOff x="-62511900" y="4129100"/>
            <a:chExt cx="304050" cy="282000"/>
          </a:xfrm>
        </p:grpSpPr>
        <p:sp>
          <p:nvSpPr>
            <p:cNvPr id="6859" name="Google Shape;6859;p6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69"/>
          <p:cNvGrpSpPr/>
          <p:nvPr/>
        </p:nvGrpSpPr>
        <p:grpSpPr>
          <a:xfrm>
            <a:off x="2645537" y="2897220"/>
            <a:ext cx="310770" cy="367261"/>
            <a:chOff x="-60597975" y="3367475"/>
            <a:chExt cx="268600" cy="317425"/>
          </a:xfrm>
        </p:grpSpPr>
        <p:sp>
          <p:nvSpPr>
            <p:cNvPr id="6865" name="Google Shape;6865;p6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0" name="Google Shape;6870;p69"/>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1" name="Google Shape;6871;p69"/>
          <p:cNvGrpSpPr/>
          <p:nvPr/>
        </p:nvGrpSpPr>
        <p:grpSpPr>
          <a:xfrm>
            <a:off x="2617740" y="3858536"/>
            <a:ext cx="366364" cy="262465"/>
            <a:chOff x="-60621600" y="4145650"/>
            <a:chExt cx="316650" cy="226850"/>
          </a:xfrm>
        </p:grpSpPr>
        <p:sp>
          <p:nvSpPr>
            <p:cNvPr id="6872" name="Google Shape;6872;p6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69"/>
          <p:cNvGrpSpPr/>
          <p:nvPr/>
        </p:nvGrpSpPr>
        <p:grpSpPr>
          <a:xfrm>
            <a:off x="3954392" y="3807035"/>
            <a:ext cx="359972" cy="365467"/>
            <a:chOff x="-59400775" y="4084200"/>
            <a:chExt cx="311125" cy="315875"/>
          </a:xfrm>
        </p:grpSpPr>
        <p:sp>
          <p:nvSpPr>
            <p:cNvPr id="6876" name="Google Shape;6876;p6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69"/>
          <p:cNvGrpSpPr/>
          <p:nvPr/>
        </p:nvGrpSpPr>
        <p:grpSpPr>
          <a:xfrm>
            <a:off x="2178486" y="1532866"/>
            <a:ext cx="365438" cy="366364"/>
            <a:chOff x="-64044600" y="3360375"/>
            <a:chExt cx="315850" cy="316650"/>
          </a:xfrm>
        </p:grpSpPr>
        <p:sp>
          <p:nvSpPr>
            <p:cNvPr id="6883" name="Google Shape;6883;p6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69"/>
          <p:cNvGrpSpPr/>
          <p:nvPr/>
        </p:nvGrpSpPr>
        <p:grpSpPr>
          <a:xfrm>
            <a:off x="2204909" y="1975418"/>
            <a:ext cx="312592" cy="367261"/>
            <a:chOff x="-64022550" y="3727425"/>
            <a:chExt cx="270175" cy="317425"/>
          </a:xfrm>
        </p:grpSpPr>
        <p:sp>
          <p:nvSpPr>
            <p:cNvPr id="6887" name="Google Shape;6887;p6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69"/>
          <p:cNvGrpSpPr/>
          <p:nvPr/>
        </p:nvGrpSpPr>
        <p:grpSpPr>
          <a:xfrm>
            <a:off x="2229047" y="2404318"/>
            <a:ext cx="264317" cy="367290"/>
            <a:chOff x="-64001300" y="4093650"/>
            <a:chExt cx="228450" cy="317450"/>
          </a:xfrm>
        </p:grpSpPr>
        <p:sp>
          <p:nvSpPr>
            <p:cNvPr id="6891" name="Google Shape;6891;p6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69"/>
          <p:cNvGrpSpPr/>
          <p:nvPr/>
        </p:nvGrpSpPr>
        <p:grpSpPr>
          <a:xfrm>
            <a:off x="848051" y="2897610"/>
            <a:ext cx="359972" cy="366480"/>
            <a:chOff x="-62148800" y="3377700"/>
            <a:chExt cx="311125" cy="316750"/>
          </a:xfrm>
        </p:grpSpPr>
        <p:sp>
          <p:nvSpPr>
            <p:cNvPr id="6896" name="Google Shape;6896;p6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69"/>
          <p:cNvGrpSpPr/>
          <p:nvPr/>
        </p:nvGrpSpPr>
        <p:grpSpPr>
          <a:xfrm>
            <a:off x="843958" y="3347607"/>
            <a:ext cx="368157" cy="367290"/>
            <a:chOff x="-62154300" y="3743950"/>
            <a:chExt cx="318200" cy="317450"/>
          </a:xfrm>
        </p:grpSpPr>
        <p:sp>
          <p:nvSpPr>
            <p:cNvPr id="6899" name="Google Shape;6899;p6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69"/>
          <p:cNvGrpSpPr/>
          <p:nvPr/>
        </p:nvGrpSpPr>
        <p:grpSpPr>
          <a:xfrm>
            <a:off x="843944" y="3806587"/>
            <a:ext cx="368186" cy="366364"/>
            <a:chOff x="-62151950" y="4111775"/>
            <a:chExt cx="318225" cy="316650"/>
          </a:xfrm>
        </p:grpSpPr>
        <p:sp>
          <p:nvSpPr>
            <p:cNvPr id="6902" name="Google Shape;6902;p6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69"/>
          <p:cNvGrpSpPr/>
          <p:nvPr/>
        </p:nvGrpSpPr>
        <p:grpSpPr>
          <a:xfrm>
            <a:off x="3062568" y="2897133"/>
            <a:ext cx="368157" cy="367434"/>
            <a:chOff x="-60254550" y="3367325"/>
            <a:chExt cx="318200" cy="317575"/>
          </a:xfrm>
        </p:grpSpPr>
        <p:sp>
          <p:nvSpPr>
            <p:cNvPr id="6907" name="Google Shape;6907;p6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69"/>
          <p:cNvGrpSpPr/>
          <p:nvPr/>
        </p:nvGrpSpPr>
        <p:grpSpPr>
          <a:xfrm>
            <a:off x="3063465" y="3348127"/>
            <a:ext cx="366364" cy="366248"/>
            <a:chOff x="-60255350" y="3733825"/>
            <a:chExt cx="316650" cy="316550"/>
          </a:xfrm>
        </p:grpSpPr>
        <p:sp>
          <p:nvSpPr>
            <p:cNvPr id="6912" name="Google Shape;6912;p6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69"/>
          <p:cNvGrpSpPr/>
          <p:nvPr/>
        </p:nvGrpSpPr>
        <p:grpSpPr>
          <a:xfrm>
            <a:off x="3091262" y="3807035"/>
            <a:ext cx="310770" cy="365467"/>
            <a:chOff x="-60232500" y="4101525"/>
            <a:chExt cx="268600" cy="315875"/>
          </a:xfrm>
        </p:grpSpPr>
        <p:sp>
          <p:nvSpPr>
            <p:cNvPr id="6920" name="Google Shape;6920;p6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2" name="Google Shape;6922;p69"/>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3" name="Google Shape;6923;p69"/>
          <p:cNvGrpSpPr/>
          <p:nvPr/>
        </p:nvGrpSpPr>
        <p:grpSpPr>
          <a:xfrm>
            <a:off x="2624262" y="1532866"/>
            <a:ext cx="368186" cy="366364"/>
            <a:chOff x="-63679950" y="3360375"/>
            <a:chExt cx="318225" cy="316650"/>
          </a:xfrm>
        </p:grpSpPr>
        <p:sp>
          <p:nvSpPr>
            <p:cNvPr id="6924" name="Google Shape;6924;p6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8" name="Google Shape;6928;p69"/>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9" name="Google Shape;6929;p69"/>
          <p:cNvGrpSpPr/>
          <p:nvPr/>
        </p:nvGrpSpPr>
        <p:grpSpPr>
          <a:xfrm>
            <a:off x="2622889" y="2404203"/>
            <a:ext cx="370934" cy="367521"/>
            <a:chOff x="-63679950" y="4093450"/>
            <a:chExt cx="320600" cy="317650"/>
          </a:xfrm>
        </p:grpSpPr>
        <p:sp>
          <p:nvSpPr>
            <p:cNvPr id="6930" name="Google Shape;6930;p6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69"/>
          <p:cNvGrpSpPr/>
          <p:nvPr/>
        </p:nvGrpSpPr>
        <p:grpSpPr>
          <a:xfrm>
            <a:off x="1283006" y="2897205"/>
            <a:ext cx="366364" cy="367290"/>
            <a:chOff x="-61784125" y="3377700"/>
            <a:chExt cx="316650" cy="317450"/>
          </a:xfrm>
        </p:grpSpPr>
        <p:sp>
          <p:nvSpPr>
            <p:cNvPr id="6934" name="Google Shape;6934;p6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69"/>
          <p:cNvGrpSpPr/>
          <p:nvPr/>
        </p:nvGrpSpPr>
        <p:grpSpPr>
          <a:xfrm>
            <a:off x="1283006" y="3347607"/>
            <a:ext cx="366364" cy="367290"/>
            <a:chOff x="-61783350" y="3743950"/>
            <a:chExt cx="316650" cy="317450"/>
          </a:xfrm>
        </p:grpSpPr>
        <p:sp>
          <p:nvSpPr>
            <p:cNvPr id="6942" name="Google Shape;6942;p6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4" name="Google Shape;6944;p69"/>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9"/>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9"/>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7" name="Google Shape;6947;p69"/>
          <p:cNvGrpSpPr/>
          <p:nvPr/>
        </p:nvGrpSpPr>
        <p:grpSpPr>
          <a:xfrm>
            <a:off x="3504430" y="3807440"/>
            <a:ext cx="369112" cy="364657"/>
            <a:chOff x="-59869425" y="4102225"/>
            <a:chExt cx="319025" cy="315175"/>
          </a:xfrm>
        </p:grpSpPr>
        <p:sp>
          <p:nvSpPr>
            <p:cNvPr id="6948" name="Google Shape;6948;p6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69"/>
          <p:cNvGrpSpPr/>
          <p:nvPr/>
        </p:nvGrpSpPr>
        <p:grpSpPr>
          <a:xfrm>
            <a:off x="2623233" y="4276262"/>
            <a:ext cx="366364" cy="365467"/>
            <a:chOff x="-59029025" y="3711650"/>
            <a:chExt cx="316650" cy="315875"/>
          </a:xfrm>
        </p:grpSpPr>
        <p:sp>
          <p:nvSpPr>
            <p:cNvPr id="6953" name="Google Shape;6953;p6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69"/>
          <p:cNvGrpSpPr/>
          <p:nvPr/>
        </p:nvGrpSpPr>
        <p:grpSpPr>
          <a:xfrm>
            <a:off x="4859311" y="1532317"/>
            <a:ext cx="351940" cy="348188"/>
            <a:chOff x="581525" y="3254850"/>
            <a:chExt cx="297750" cy="294575"/>
          </a:xfrm>
        </p:grpSpPr>
        <p:sp>
          <p:nvSpPr>
            <p:cNvPr id="6961" name="Google Shape;6961;p6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69"/>
          <p:cNvGrpSpPr/>
          <p:nvPr/>
        </p:nvGrpSpPr>
        <p:grpSpPr>
          <a:xfrm>
            <a:off x="4858380" y="1971253"/>
            <a:ext cx="353802" cy="351497"/>
            <a:chOff x="580725" y="3617925"/>
            <a:chExt cx="299325" cy="297375"/>
          </a:xfrm>
        </p:grpSpPr>
        <p:sp>
          <p:nvSpPr>
            <p:cNvPr id="6965" name="Google Shape;6965;p6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69"/>
          <p:cNvGrpSpPr/>
          <p:nvPr/>
        </p:nvGrpSpPr>
        <p:grpSpPr>
          <a:xfrm>
            <a:off x="4860242" y="2418443"/>
            <a:ext cx="350079" cy="350079"/>
            <a:chOff x="583100" y="3982600"/>
            <a:chExt cx="296175" cy="296175"/>
          </a:xfrm>
        </p:grpSpPr>
        <p:sp>
          <p:nvSpPr>
            <p:cNvPr id="6971" name="Google Shape;6971;p6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69"/>
          <p:cNvGrpSpPr/>
          <p:nvPr/>
        </p:nvGrpSpPr>
        <p:grpSpPr>
          <a:xfrm>
            <a:off x="7092856" y="1532067"/>
            <a:ext cx="307231" cy="348690"/>
            <a:chOff x="2423775" y="3226875"/>
            <a:chExt cx="259925" cy="295000"/>
          </a:xfrm>
        </p:grpSpPr>
        <p:sp>
          <p:nvSpPr>
            <p:cNvPr id="6979" name="Google Shape;6979;p6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69"/>
          <p:cNvGrpSpPr/>
          <p:nvPr/>
        </p:nvGrpSpPr>
        <p:grpSpPr>
          <a:xfrm>
            <a:off x="7070043" y="1973352"/>
            <a:ext cx="352857" cy="347301"/>
            <a:chOff x="2404875" y="3592725"/>
            <a:chExt cx="298525" cy="293825"/>
          </a:xfrm>
        </p:grpSpPr>
        <p:sp>
          <p:nvSpPr>
            <p:cNvPr id="6983" name="Google Shape;6983;p6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69"/>
          <p:cNvGrpSpPr/>
          <p:nvPr/>
        </p:nvGrpSpPr>
        <p:grpSpPr>
          <a:xfrm>
            <a:off x="7070974" y="2418917"/>
            <a:ext cx="350995" cy="349133"/>
            <a:chOff x="2404875" y="3955825"/>
            <a:chExt cx="296950" cy="295375"/>
          </a:xfrm>
        </p:grpSpPr>
        <p:sp>
          <p:nvSpPr>
            <p:cNvPr id="6987" name="Google Shape;6987;p6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69"/>
          <p:cNvGrpSpPr/>
          <p:nvPr/>
        </p:nvGrpSpPr>
        <p:grpSpPr>
          <a:xfrm>
            <a:off x="5764954" y="2883111"/>
            <a:ext cx="349163" cy="350079"/>
            <a:chOff x="4263650" y="3235150"/>
            <a:chExt cx="295400" cy="296175"/>
          </a:xfrm>
        </p:grpSpPr>
        <p:sp>
          <p:nvSpPr>
            <p:cNvPr id="6992" name="Google Shape;6992;p6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69"/>
          <p:cNvGrpSpPr/>
          <p:nvPr/>
        </p:nvGrpSpPr>
        <p:grpSpPr>
          <a:xfrm>
            <a:off x="5762634" y="3342272"/>
            <a:ext cx="353802" cy="327739"/>
            <a:chOff x="4266025" y="3609275"/>
            <a:chExt cx="299325" cy="277275"/>
          </a:xfrm>
        </p:grpSpPr>
        <p:sp>
          <p:nvSpPr>
            <p:cNvPr id="6998" name="Google Shape;6998;p6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69"/>
          <p:cNvGrpSpPr/>
          <p:nvPr/>
        </p:nvGrpSpPr>
        <p:grpSpPr>
          <a:xfrm>
            <a:off x="5763092" y="3807659"/>
            <a:ext cx="352886" cy="349133"/>
            <a:chOff x="4263650" y="3963700"/>
            <a:chExt cx="298550" cy="295375"/>
          </a:xfrm>
        </p:grpSpPr>
        <p:sp>
          <p:nvSpPr>
            <p:cNvPr id="7001" name="Google Shape;7001;p6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69"/>
          <p:cNvGrpSpPr/>
          <p:nvPr/>
        </p:nvGrpSpPr>
        <p:grpSpPr>
          <a:xfrm>
            <a:off x="8041429" y="2883111"/>
            <a:ext cx="226264" cy="350079"/>
            <a:chOff x="6164975" y="3211525"/>
            <a:chExt cx="191425" cy="296175"/>
          </a:xfrm>
        </p:grpSpPr>
        <p:sp>
          <p:nvSpPr>
            <p:cNvPr id="7009" name="Google Shape;7009;p6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69"/>
          <p:cNvGrpSpPr/>
          <p:nvPr/>
        </p:nvGrpSpPr>
        <p:grpSpPr>
          <a:xfrm>
            <a:off x="5303466" y="1531387"/>
            <a:ext cx="352886" cy="350049"/>
            <a:chOff x="946175" y="3253275"/>
            <a:chExt cx="298550" cy="296150"/>
          </a:xfrm>
        </p:grpSpPr>
        <p:sp>
          <p:nvSpPr>
            <p:cNvPr id="7017" name="Google Shape;7017;p6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69"/>
          <p:cNvGrpSpPr/>
          <p:nvPr/>
        </p:nvGrpSpPr>
        <p:grpSpPr>
          <a:xfrm>
            <a:off x="5304397" y="1973351"/>
            <a:ext cx="351024" cy="347301"/>
            <a:chOff x="946175" y="3619500"/>
            <a:chExt cx="296975" cy="293825"/>
          </a:xfrm>
        </p:grpSpPr>
        <p:sp>
          <p:nvSpPr>
            <p:cNvPr id="7023" name="Google Shape;7023;p6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69"/>
          <p:cNvGrpSpPr/>
          <p:nvPr/>
        </p:nvGrpSpPr>
        <p:grpSpPr>
          <a:xfrm>
            <a:off x="5303939" y="2417985"/>
            <a:ext cx="351940" cy="350995"/>
            <a:chOff x="944600" y="3981825"/>
            <a:chExt cx="297750" cy="296950"/>
          </a:xfrm>
        </p:grpSpPr>
        <p:sp>
          <p:nvSpPr>
            <p:cNvPr id="7030" name="Google Shape;7030;p6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69"/>
          <p:cNvGrpSpPr/>
          <p:nvPr/>
        </p:nvGrpSpPr>
        <p:grpSpPr>
          <a:xfrm>
            <a:off x="7520875" y="1531845"/>
            <a:ext cx="350079" cy="349133"/>
            <a:chOff x="2768750" y="3227275"/>
            <a:chExt cx="296175" cy="295375"/>
          </a:xfrm>
        </p:grpSpPr>
        <p:sp>
          <p:nvSpPr>
            <p:cNvPr id="7035" name="Google Shape;7035;p6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69"/>
          <p:cNvGrpSpPr/>
          <p:nvPr/>
        </p:nvGrpSpPr>
        <p:grpSpPr>
          <a:xfrm>
            <a:off x="7541826" y="1972717"/>
            <a:ext cx="308177" cy="348572"/>
            <a:chOff x="2786075" y="3591800"/>
            <a:chExt cx="260725" cy="294900"/>
          </a:xfrm>
        </p:grpSpPr>
        <p:sp>
          <p:nvSpPr>
            <p:cNvPr id="7044" name="Google Shape;7044;p6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69"/>
          <p:cNvGrpSpPr/>
          <p:nvPr/>
        </p:nvGrpSpPr>
        <p:grpSpPr>
          <a:xfrm>
            <a:off x="7582324" y="2418444"/>
            <a:ext cx="227180" cy="350079"/>
            <a:chOff x="2819150" y="3955025"/>
            <a:chExt cx="192200" cy="296175"/>
          </a:xfrm>
        </p:grpSpPr>
        <p:sp>
          <p:nvSpPr>
            <p:cNvPr id="7050" name="Google Shape;7050;p6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69"/>
          <p:cNvGrpSpPr/>
          <p:nvPr/>
        </p:nvGrpSpPr>
        <p:grpSpPr>
          <a:xfrm>
            <a:off x="6206097" y="2884042"/>
            <a:ext cx="349133" cy="348217"/>
            <a:chOff x="4629125" y="3235150"/>
            <a:chExt cx="295375" cy="294600"/>
          </a:xfrm>
        </p:grpSpPr>
        <p:sp>
          <p:nvSpPr>
            <p:cNvPr id="7055" name="Google Shape;7055;p6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69"/>
          <p:cNvGrpSpPr/>
          <p:nvPr/>
        </p:nvGrpSpPr>
        <p:grpSpPr>
          <a:xfrm>
            <a:off x="6206082" y="3331575"/>
            <a:ext cx="349163" cy="349133"/>
            <a:chOff x="4628325" y="3599825"/>
            <a:chExt cx="295400" cy="295375"/>
          </a:xfrm>
        </p:grpSpPr>
        <p:sp>
          <p:nvSpPr>
            <p:cNvPr id="7061" name="Google Shape;7061;p6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69"/>
          <p:cNvGrpSpPr/>
          <p:nvPr/>
        </p:nvGrpSpPr>
        <p:grpSpPr>
          <a:xfrm>
            <a:off x="6227033" y="3807186"/>
            <a:ext cx="307261" cy="350079"/>
            <a:chOff x="4645650" y="3962900"/>
            <a:chExt cx="259950" cy="296175"/>
          </a:xfrm>
        </p:grpSpPr>
        <p:sp>
          <p:nvSpPr>
            <p:cNvPr id="7074" name="Google Shape;7074;p6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69"/>
          <p:cNvGrpSpPr/>
          <p:nvPr/>
        </p:nvGrpSpPr>
        <p:grpSpPr>
          <a:xfrm>
            <a:off x="7979994" y="3332048"/>
            <a:ext cx="349133" cy="348188"/>
            <a:chOff x="6143725" y="3582500"/>
            <a:chExt cx="295375" cy="294575"/>
          </a:xfrm>
        </p:grpSpPr>
        <p:sp>
          <p:nvSpPr>
            <p:cNvPr id="7081" name="Google Shape;7081;p6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69"/>
          <p:cNvGrpSpPr/>
          <p:nvPr/>
        </p:nvGrpSpPr>
        <p:grpSpPr>
          <a:xfrm>
            <a:off x="5748820" y="1531387"/>
            <a:ext cx="350995" cy="350049"/>
            <a:chOff x="1310075" y="3253275"/>
            <a:chExt cx="296950" cy="296150"/>
          </a:xfrm>
        </p:grpSpPr>
        <p:sp>
          <p:nvSpPr>
            <p:cNvPr id="7089" name="Google Shape;7089;p6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2" name="Google Shape;7092;p69"/>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3" name="Google Shape;7093;p69"/>
          <p:cNvGrpSpPr/>
          <p:nvPr/>
        </p:nvGrpSpPr>
        <p:grpSpPr>
          <a:xfrm>
            <a:off x="5748347" y="2417646"/>
            <a:ext cx="351941" cy="351675"/>
            <a:chOff x="1310075" y="3980250"/>
            <a:chExt cx="297750" cy="297525"/>
          </a:xfrm>
        </p:grpSpPr>
        <p:sp>
          <p:nvSpPr>
            <p:cNvPr id="7094" name="Google Shape;7094;p6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69"/>
          <p:cNvGrpSpPr/>
          <p:nvPr/>
        </p:nvGrpSpPr>
        <p:grpSpPr>
          <a:xfrm>
            <a:off x="8013136" y="1531845"/>
            <a:ext cx="266305" cy="349133"/>
            <a:chOff x="3167275" y="3227275"/>
            <a:chExt cx="225300" cy="295375"/>
          </a:xfrm>
        </p:grpSpPr>
        <p:sp>
          <p:nvSpPr>
            <p:cNvPr id="7099" name="Google Shape;7099;p6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4" name="Google Shape;7104;p69"/>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5" name="Google Shape;7105;p69"/>
          <p:cNvGrpSpPr/>
          <p:nvPr/>
        </p:nvGrpSpPr>
        <p:grpSpPr>
          <a:xfrm>
            <a:off x="7970318" y="2418902"/>
            <a:ext cx="351940" cy="349163"/>
            <a:chOff x="3133425" y="3955025"/>
            <a:chExt cx="297750" cy="295400"/>
          </a:xfrm>
        </p:grpSpPr>
        <p:sp>
          <p:nvSpPr>
            <p:cNvPr id="7106" name="Google Shape;7106;p6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69"/>
          <p:cNvGrpSpPr/>
          <p:nvPr/>
        </p:nvGrpSpPr>
        <p:grpSpPr>
          <a:xfrm>
            <a:off x="6650491" y="2882490"/>
            <a:ext cx="350079" cy="351320"/>
            <a:chOff x="4991425" y="3234750"/>
            <a:chExt cx="296175" cy="297225"/>
          </a:xfrm>
        </p:grpSpPr>
        <p:sp>
          <p:nvSpPr>
            <p:cNvPr id="7110" name="Google Shape;7110;p6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69"/>
          <p:cNvGrpSpPr/>
          <p:nvPr/>
        </p:nvGrpSpPr>
        <p:grpSpPr>
          <a:xfrm>
            <a:off x="6650491" y="3352053"/>
            <a:ext cx="350079" cy="308177"/>
            <a:chOff x="4991425" y="3617150"/>
            <a:chExt cx="296175" cy="260725"/>
          </a:xfrm>
        </p:grpSpPr>
        <p:sp>
          <p:nvSpPr>
            <p:cNvPr id="7117" name="Google Shape;7117;p6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69"/>
          <p:cNvGrpSpPr/>
          <p:nvPr/>
        </p:nvGrpSpPr>
        <p:grpSpPr>
          <a:xfrm>
            <a:off x="6727764" y="3807644"/>
            <a:ext cx="195532" cy="349163"/>
            <a:chOff x="5056800" y="3962900"/>
            <a:chExt cx="165425" cy="295400"/>
          </a:xfrm>
        </p:grpSpPr>
        <p:sp>
          <p:nvSpPr>
            <p:cNvPr id="7125" name="Google Shape;7125;p6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69"/>
          <p:cNvGrpSpPr/>
          <p:nvPr/>
        </p:nvGrpSpPr>
        <p:grpSpPr>
          <a:xfrm>
            <a:off x="7979062" y="3807660"/>
            <a:ext cx="350995" cy="349133"/>
            <a:chOff x="6168925" y="3936925"/>
            <a:chExt cx="296950" cy="295375"/>
          </a:xfrm>
        </p:grpSpPr>
        <p:sp>
          <p:nvSpPr>
            <p:cNvPr id="7129" name="Google Shape;7129;p6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69"/>
          <p:cNvGrpSpPr/>
          <p:nvPr/>
        </p:nvGrpSpPr>
        <p:grpSpPr>
          <a:xfrm>
            <a:off x="6192756" y="1531845"/>
            <a:ext cx="348188" cy="349133"/>
            <a:chOff x="1674750" y="3254050"/>
            <a:chExt cx="294575" cy="295375"/>
          </a:xfrm>
        </p:grpSpPr>
        <p:sp>
          <p:nvSpPr>
            <p:cNvPr id="7136" name="Google Shape;7136;p6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69"/>
          <p:cNvGrpSpPr/>
          <p:nvPr/>
        </p:nvGrpSpPr>
        <p:grpSpPr>
          <a:xfrm>
            <a:off x="6207177" y="1972435"/>
            <a:ext cx="319347" cy="349133"/>
            <a:chOff x="1687350" y="3618725"/>
            <a:chExt cx="270175" cy="295375"/>
          </a:xfrm>
        </p:grpSpPr>
        <p:sp>
          <p:nvSpPr>
            <p:cNvPr id="7140" name="Google Shape;7140;p6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69"/>
          <p:cNvGrpSpPr/>
          <p:nvPr/>
        </p:nvGrpSpPr>
        <p:grpSpPr>
          <a:xfrm>
            <a:off x="6190880" y="2418916"/>
            <a:ext cx="351940" cy="349133"/>
            <a:chOff x="1672375" y="3982600"/>
            <a:chExt cx="297750" cy="295375"/>
          </a:xfrm>
        </p:grpSpPr>
        <p:sp>
          <p:nvSpPr>
            <p:cNvPr id="7144" name="Google Shape;7144;p6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69"/>
          <p:cNvGrpSpPr/>
          <p:nvPr/>
        </p:nvGrpSpPr>
        <p:grpSpPr>
          <a:xfrm>
            <a:off x="4882872" y="2883111"/>
            <a:ext cx="350079" cy="350079"/>
            <a:chOff x="3497300" y="3227275"/>
            <a:chExt cx="296175" cy="296175"/>
          </a:xfrm>
        </p:grpSpPr>
        <p:sp>
          <p:nvSpPr>
            <p:cNvPr id="7148" name="Google Shape;7148;p6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9"/>
          <p:cNvGrpSpPr/>
          <p:nvPr/>
        </p:nvGrpSpPr>
        <p:grpSpPr>
          <a:xfrm>
            <a:off x="4883345" y="3332506"/>
            <a:ext cx="349133" cy="347272"/>
            <a:chOff x="3497300" y="3591950"/>
            <a:chExt cx="295375" cy="293800"/>
          </a:xfrm>
        </p:grpSpPr>
        <p:sp>
          <p:nvSpPr>
            <p:cNvPr id="7157" name="Google Shape;7157;p6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69"/>
          <p:cNvGrpSpPr/>
          <p:nvPr/>
        </p:nvGrpSpPr>
        <p:grpSpPr>
          <a:xfrm>
            <a:off x="4883345" y="3807644"/>
            <a:ext cx="349133" cy="349163"/>
            <a:chOff x="3497300" y="3955025"/>
            <a:chExt cx="295375" cy="295400"/>
          </a:xfrm>
        </p:grpSpPr>
        <p:sp>
          <p:nvSpPr>
            <p:cNvPr id="7166" name="Google Shape;7166;p6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69"/>
          <p:cNvGrpSpPr/>
          <p:nvPr/>
        </p:nvGrpSpPr>
        <p:grpSpPr>
          <a:xfrm>
            <a:off x="7107917" y="2883835"/>
            <a:ext cx="327739" cy="348631"/>
            <a:chOff x="5364750" y="3235150"/>
            <a:chExt cx="277275" cy="294950"/>
          </a:xfrm>
        </p:grpSpPr>
        <p:sp>
          <p:nvSpPr>
            <p:cNvPr id="7170" name="Google Shape;7170;p6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69"/>
          <p:cNvGrpSpPr/>
          <p:nvPr/>
        </p:nvGrpSpPr>
        <p:grpSpPr>
          <a:xfrm>
            <a:off x="7096274" y="3330171"/>
            <a:ext cx="351024" cy="351940"/>
            <a:chOff x="5355300" y="3598250"/>
            <a:chExt cx="296975" cy="297750"/>
          </a:xfrm>
        </p:grpSpPr>
        <p:sp>
          <p:nvSpPr>
            <p:cNvPr id="7179" name="Google Shape;7179;p6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69"/>
          <p:cNvGrpSpPr/>
          <p:nvPr/>
        </p:nvGrpSpPr>
        <p:grpSpPr>
          <a:xfrm>
            <a:off x="7100470" y="3869093"/>
            <a:ext cx="342632" cy="226264"/>
            <a:chOff x="5358450" y="4015675"/>
            <a:chExt cx="289875" cy="191425"/>
          </a:xfrm>
        </p:grpSpPr>
        <p:sp>
          <p:nvSpPr>
            <p:cNvPr id="7188" name="Google Shape;7188;p6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69"/>
          <p:cNvGrpSpPr/>
          <p:nvPr/>
        </p:nvGrpSpPr>
        <p:grpSpPr>
          <a:xfrm>
            <a:off x="6226953" y="4251624"/>
            <a:ext cx="351024" cy="325464"/>
            <a:chOff x="6543825" y="3202075"/>
            <a:chExt cx="296975" cy="275350"/>
          </a:xfrm>
        </p:grpSpPr>
        <p:sp>
          <p:nvSpPr>
            <p:cNvPr id="7193" name="Google Shape;7193;p6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69"/>
          <p:cNvGrpSpPr/>
          <p:nvPr/>
        </p:nvGrpSpPr>
        <p:grpSpPr>
          <a:xfrm>
            <a:off x="6633934" y="1531372"/>
            <a:ext cx="350079" cy="350079"/>
            <a:chOff x="2037825" y="3254050"/>
            <a:chExt cx="296175" cy="296175"/>
          </a:xfrm>
        </p:grpSpPr>
        <p:sp>
          <p:nvSpPr>
            <p:cNvPr id="7201" name="Google Shape;7201;p6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69"/>
          <p:cNvGrpSpPr/>
          <p:nvPr/>
        </p:nvGrpSpPr>
        <p:grpSpPr>
          <a:xfrm>
            <a:off x="6632072" y="1972539"/>
            <a:ext cx="353802" cy="348926"/>
            <a:chOff x="2034675" y="3617925"/>
            <a:chExt cx="299325" cy="295200"/>
          </a:xfrm>
        </p:grpSpPr>
        <p:sp>
          <p:nvSpPr>
            <p:cNvPr id="7208" name="Google Shape;7208;p6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69"/>
          <p:cNvGrpSpPr/>
          <p:nvPr/>
        </p:nvGrpSpPr>
        <p:grpSpPr>
          <a:xfrm>
            <a:off x="6633934" y="2418916"/>
            <a:ext cx="350079" cy="349133"/>
            <a:chOff x="2037825" y="3981825"/>
            <a:chExt cx="296175" cy="295375"/>
          </a:xfrm>
        </p:grpSpPr>
        <p:sp>
          <p:nvSpPr>
            <p:cNvPr id="7214" name="Google Shape;7214;p6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69"/>
          <p:cNvGrpSpPr/>
          <p:nvPr/>
        </p:nvGrpSpPr>
        <p:grpSpPr>
          <a:xfrm>
            <a:off x="5318952" y="2915232"/>
            <a:ext cx="350079" cy="285837"/>
            <a:chOff x="3860400" y="3254050"/>
            <a:chExt cx="296175" cy="241825"/>
          </a:xfrm>
        </p:grpSpPr>
        <p:sp>
          <p:nvSpPr>
            <p:cNvPr id="7218" name="Google Shape;7218;p6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69"/>
          <p:cNvGrpSpPr/>
          <p:nvPr/>
        </p:nvGrpSpPr>
        <p:grpSpPr>
          <a:xfrm>
            <a:off x="5318479" y="3331102"/>
            <a:ext cx="351024" cy="350079"/>
            <a:chOff x="3859600" y="3591950"/>
            <a:chExt cx="296975" cy="296175"/>
          </a:xfrm>
        </p:grpSpPr>
        <p:sp>
          <p:nvSpPr>
            <p:cNvPr id="7226" name="Google Shape;7226;p6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69"/>
          <p:cNvGrpSpPr/>
          <p:nvPr/>
        </p:nvGrpSpPr>
        <p:grpSpPr>
          <a:xfrm>
            <a:off x="5318952" y="3807186"/>
            <a:ext cx="350079" cy="350079"/>
            <a:chOff x="3860400" y="3955025"/>
            <a:chExt cx="296175" cy="296175"/>
          </a:xfrm>
        </p:grpSpPr>
        <p:sp>
          <p:nvSpPr>
            <p:cNvPr id="7230" name="Google Shape;7230;p6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69"/>
          <p:cNvGrpSpPr/>
          <p:nvPr/>
        </p:nvGrpSpPr>
        <p:grpSpPr>
          <a:xfrm>
            <a:off x="7534167" y="2883584"/>
            <a:ext cx="355664" cy="349133"/>
            <a:chOff x="5716825" y="3235950"/>
            <a:chExt cx="300900" cy="295375"/>
          </a:xfrm>
        </p:grpSpPr>
        <p:sp>
          <p:nvSpPr>
            <p:cNvPr id="7236" name="Google Shape;7236;p6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69"/>
          <p:cNvGrpSpPr/>
          <p:nvPr/>
        </p:nvGrpSpPr>
        <p:grpSpPr>
          <a:xfrm>
            <a:off x="7547199" y="3342272"/>
            <a:ext cx="329601" cy="327739"/>
            <a:chOff x="5727850" y="3609275"/>
            <a:chExt cx="278850" cy="277275"/>
          </a:xfrm>
        </p:grpSpPr>
        <p:sp>
          <p:nvSpPr>
            <p:cNvPr id="7241" name="Google Shape;7241;p6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69"/>
          <p:cNvGrpSpPr/>
          <p:nvPr/>
        </p:nvGrpSpPr>
        <p:grpSpPr>
          <a:xfrm>
            <a:off x="7558383" y="3807659"/>
            <a:ext cx="307231" cy="349133"/>
            <a:chOff x="5736525" y="3963700"/>
            <a:chExt cx="259925" cy="295375"/>
          </a:xfrm>
        </p:grpSpPr>
        <p:sp>
          <p:nvSpPr>
            <p:cNvPr id="7247" name="Google Shape;7247;p6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69"/>
          <p:cNvGrpSpPr/>
          <p:nvPr/>
        </p:nvGrpSpPr>
        <p:grpSpPr>
          <a:xfrm>
            <a:off x="6649963" y="4256985"/>
            <a:ext cx="351024" cy="350079"/>
            <a:chOff x="6553275" y="3604550"/>
            <a:chExt cx="296975" cy="296175"/>
          </a:xfrm>
        </p:grpSpPr>
        <p:sp>
          <p:nvSpPr>
            <p:cNvPr id="7255" name="Google Shape;7255;p6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64" name="Shape 7264"/>
        <p:cNvGrpSpPr/>
        <p:nvPr/>
      </p:nvGrpSpPr>
      <p:grpSpPr>
        <a:xfrm>
          <a:off x="0" y="0"/>
          <a:ext cx="0" cy="0"/>
          <a:chOff x="0" y="0"/>
          <a:chExt cx="0" cy="0"/>
        </a:xfrm>
      </p:grpSpPr>
      <p:sp>
        <p:nvSpPr>
          <p:cNvPr id="7265" name="Google Shape;7265;p7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266" name="Google Shape;7266;p7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267" name="Google Shape;7267;p70"/>
          <p:cNvGrpSpPr/>
          <p:nvPr/>
        </p:nvGrpSpPr>
        <p:grpSpPr>
          <a:xfrm>
            <a:off x="877057" y="1532946"/>
            <a:ext cx="294401" cy="353645"/>
            <a:chOff x="-35814600" y="3202075"/>
            <a:chExt cx="242625" cy="291450"/>
          </a:xfrm>
        </p:grpSpPr>
        <p:sp>
          <p:nvSpPr>
            <p:cNvPr id="7268" name="Google Shape;7268;p7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70"/>
          <p:cNvGrpSpPr/>
          <p:nvPr/>
        </p:nvGrpSpPr>
        <p:grpSpPr>
          <a:xfrm>
            <a:off x="847435" y="1973866"/>
            <a:ext cx="353645" cy="353888"/>
            <a:chOff x="-35839800" y="3561025"/>
            <a:chExt cx="291450" cy="291650"/>
          </a:xfrm>
        </p:grpSpPr>
        <p:sp>
          <p:nvSpPr>
            <p:cNvPr id="7276" name="Google Shape;7276;p7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3" name="Google Shape;7283;p70"/>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4" name="Google Shape;7284;p70"/>
          <p:cNvGrpSpPr/>
          <p:nvPr/>
        </p:nvGrpSpPr>
        <p:grpSpPr>
          <a:xfrm>
            <a:off x="3084980" y="1532946"/>
            <a:ext cx="353645" cy="353645"/>
            <a:chOff x="-34003850" y="3227275"/>
            <a:chExt cx="291450" cy="291450"/>
          </a:xfrm>
        </p:grpSpPr>
        <p:sp>
          <p:nvSpPr>
            <p:cNvPr id="7285" name="Google Shape;7285;p7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70"/>
          <p:cNvGrpSpPr/>
          <p:nvPr/>
        </p:nvGrpSpPr>
        <p:grpSpPr>
          <a:xfrm>
            <a:off x="3084510" y="1973638"/>
            <a:ext cx="354586" cy="354343"/>
            <a:chOff x="-34004625" y="3585850"/>
            <a:chExt cx="292225" cy="292025"/>
          </a:xfrm>
        </p:grpSpPr>
        <p:sp>
          <p:nvSpPr>
            <p:cNvPr id="7291" name="Google Shape;7291;p7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70"/>
          <p:cNvGrpSpPr/>
          <p:nvPr/>
        </p:nvGrpSpPr>
        <p:grpSpPr>
          <a:xfrm>
            <a:off x="3084025" y="2408839"/>
            <a:ext cx="355557" cy="354616"/>
            <a:chOff x="-34005425" y="3945575"/>
            <a:chExt cx="293025" cy="292250"/>
          </a:xfrm>
        </p:grpSpPr>
        <p:sp>
          <p:nvSpPr>
            <p:cNvPr id="7297" name="Google Shape;7297;p7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70"/>
          <p:cNvGrpSpPr/>
          <p:nvPr/>
        </p:nvGrpSpPr>
        <p:grpSpPr>
          <a:xfrm>
            <a:off x="1731124" y="2882015"/>
            <a:ext cx="358408" cy="355557"/>
            <a:chOff x="-32174975" y="3192625"/>
            <a:chExt cx="295375" cy="293025"/>
          </a:xfrm>
        </p:grpSpPr>
        <p:sp>
          <p:nvSpPr>
            <p:cNvPr id="7301" name="Google Shape;7301;p7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5" name="Google Shape;7305;p70"/>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0"/>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7" name="Google Shape;7307;p70"/>
          <p:cNvGrpSpPr/>
          <p:nvPr/>
        </p:nvGrpSpPr>
        <p:grpSpPr>
          <a:xfrm>
            <a:off x="3970274" y="2882970"/>
            <a:ext cx="354586" cy="353645"/>
            <a:chOff x="-30345325" y="3184750"/>
            <a:chExt cx="292225" cy="291450"/>
          </a:xfrm>
        </p:grpSpPr>
        <p:sp>
          <p:nvSpPr>
            <p:cNvPr id="7308" name="Google Shape;7308;p7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3" name="Google Shape;7313;p70"/>
          <p:cNvGrpSpPr/>
          <p:nvPr/>
        </p:nvGrpSpPr>
        <p:grpSpPr>
          <a:xfrm>
            <a:off x="1295026" y="1532946"/>
            <a:ext cx="353645" cy="353645"/>
            <a:chOff x="-35481425" y="3202075"/>
            <a:chExt cx="291450" cy="291450"/>
          </a:xfrm>
        </p:grpSpPr>
        <p:sp>
          <p:nvSpPr>
            <p:cNvPr id="7314" name="Google Shape;7314;p7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70"/>
          <p:cNvGrpSpPr/>
          <p:nvPr/>
        </p:nvGrpSpPr>
        <p:grpSpPr>
          <a:xfrm>
            <a:off x="1294556" y="1974472"/>
            <a:ext cx="354586" cy="352675"/>
            <a:chOff x="-35482200" y="3561225"/>
            <a:chExt cx="292225" cy="290650"/>
          </a:xfrm>
        </p:grpSpPr>
        <p:sp>
          <p:nvSpPr>
            <p:cNvPr id="7322" name="Google Shape;7322;p7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70"/>
          <p:cNvGrpSpPr/>
          <p:nvPr/>
        </p:nvGrpSpPr>
        <p:grpSpPr>
          <a:xfrm>
            <a:off x="1295026" y="2409340"/>
            <a:ext cx="353645" cy="353615"/>
            <a:chOff x="-35481425" y="3919600"/>
            <a:chExt cx="291450" cy="291425"/>
          </a:xfrm>
        </p:grpSpPr>
        <p:sp>
          <p:nvSpPr>
            <p:cNvPr id="7326" name="Google Shape;7326;p7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70"/>
          <p:cNvGrpSpPr/>
          <p:nvPr/>
        </p:nvGrpSpPr>
        <p:grpSpPr>
          <a:xfrm>
            <a:off x="3530661" y="1533431"/>
            <a:ext cx="357468" cy="352675"/>
            <a:chOff x="-33645475" y="3228075"/>
            <a:chExt cx="294600" cy="290650"/>
          </a:xfrm>
        </p:grpSpPr>
        <p:sp>
          <p:nvSpPr>
            <p:cNvPr id="7335" name="Google Shape;7335;p7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70"/>
          <p:cNvGrpSpPr/>
          <p:nvPr/>
        </p:nvGrpSpPr>
        <p:grpSpPr>
          <a:xfrm>
            <a:off x="3531631" y="1973516"/>
            <a:ext cx="355526" cy="354586"/>
            <a:chOff x="-33646250" y="3586425"/>
            <a:chExt cx="293000" cy="292225"/>
          </a:xfrm>
        </p:grpSpPr>
        <p:sp>
          <p:nvSpPr>
            <p:cNvPr id="7343" name="Google Shape;7343;p7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70"/>
          <p:cNvGrpSpPr/>
          <p:nvPr/>
        </p:nvGrpSpPr>
        <p:grpSpPr>
          <a:xfrm>
            <a:off x="3532101" y="2408369"/>
            <a:ext cx="354586" cy="355557"/>
            <a:chOff x="-33645475" y="3944800"/>
            <a:chExt cx="292225" cy="293025"/>
          </a:xfrm>
        </p:grpSpPr>
        <p:sp>
          <p:nvSpPr>
            <p:cNvPr id="7346" name="Google Shape;7346;p7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70"/>
          <p:cNvGrpSpPr/>
          <p:nvPr/>
        </p:nvGrpSpPr>
        <p:grpSpPr>
          <a:xfrm>
            <a:off x="2185320" y="2882106"/>
            <a:ext cx="352675" cy="355375"/>
            <a:chOff x="-31809525" y="3192625"/>
            <a:chExt cx="290650" cy="292875"/>
          </a:xfrm>
        </p:grpSpPr>
        <p:sp>
          <p:nvSpPr>
            <p:cNvPr id="7357" name="Google Shape;7357;p7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70"/>
          <p:cNvGrpSpPr/>
          <p:nvPr/>
        </p:nvGrpSpPr>
        <p:grpSpPr>
          <a:xfrm>
            <a:off x="2184835" y="3352658"/>
            <a:ext cx="353645" cy="355557"/>
            <a:chOff x="-31811100" y="3550975"/>
            <a:chExt cx="291450" cy="293025"/>
          </a:xfrm>
        </p:grpSpPr>
        <p:sp>
          <p:nvSpPr>
            <p:cNvPr id="7362" name="Google Shape;7362;p7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70"/>
          <p:cNvGrpSpPr/>
          <p:nvPr/>
        </p:nvGrpSpPr>
        <p:grpSpPr>
          <a:xfrm>
            <a:off x="2178631" y="3816962"/>
            <a:ext cx="366052" cy="356831"/>
            <a:chOff x="-31817400" y="3910025"/>
            <a:chExt cx="301675" cy="294075"/>
          </a:xfrm>
        </p:grpSpPr>
        <p:sp>
          <p:nvSpPr>
            <p:cNvPr id="7370" name="Google Shape;7370;p7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70"/>
          <p:cNvGrpSpPr/>
          <p:nvPr/>
        </p:nvGrpSpPr>
        <p:grpSpPr>
          <a:xfrm>
            <a:off x="3970259" y="3353143"/>
            <a:ext cx="354616" cy="354586"/>
            <a:chOff x="-30354000" y="3569100"/>
            <a:chExt cx="292250" cy="292225"/>
          </a:xfrm>
        </p:grpSpPr>
        <p:sp>
          <p:nvSpPr>
            <p:cNvPr id="7374" name="Google Shape;7374;p7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70"/>
          <p:cNvGrpSpPr/>
          <p:nvPr/>
        </p:nvGrpSpPr>
        <p:grpSpPr>
          <a:xfrm>
            <a:off x="1748837" y="1532946"/>
            <a:ext cx="342148" cy="353645"/>
            <a:chOff x="-35118325" y="3202075"/>
            <a:chExt cx="281975" cy="291450"/>
          </a:xfrm>
        </p:grpSpPr>
        <p:sp>
          <p:nvSpPr>
            <p:cNvPr id="7381" name="Google Shape;7381;p7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70"/>
          <p:cNvGrpSpPr/>
          <p:nvPr/>
        </p:nvGrpSpPr>
        <p:grpSpPr>
          <a:xfrm>
            <a:off x="1742618" y="1974199"/>
            <a:ext cx="354586" cy="353221"/>
            <a:chOff x="-35123050" y="3561225"/>
            <a:chExt cx="292225" cy="291100"/>
          </a:xfrm>
        </p:grpSpPr>
        <p:sp>
          <p:nvSpPr>
            <p:cNvPr id="7386" name="Google Shape;7386;p7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70"/>
          <p:cNvGrpSpPr/>
          <p:nvPr/>
        </p:nvGrpSpPr>
        <p:grpSpPr>
          <a:xfrm>
            <a:off x="1784677" y="2409340"/>
            <a:ext cx="270467" cy="353615"/>
            <a:chOff x="-35089175" y="3919600"/>
            <a:chExt cx="222900" cy="291425"/>
          </a:xfrm>
        </p:grpSpPr>
        <p:sp>
          <p:nvSpPr>
            <p:cNvPr id="7389" name="Google Shape;7389;p7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70"/>
          <p:cNvGrpSpPr/>
          <p:nvPr/>
        </p:nvGrpSpPr>
        <p:grpSpPr>
          <a:xfrm>
            <a:off x="3981673" y="1532703"/>
            <a:ext cx="336445" cy="354131"/>
            <a:chOff x="-33277650" y="3226875"/>
            <a:chExt cx="277275" cy="291850"/>
          </a:xfrm>
        </p:grpSpPr>
        <p:sp>
          <p:nvSpPr>
            <p:cNvPr id="7392" name="Google Shape;7392;p7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70"/>
          <p:cNvGrpSpPr/>
          <p:nvPr/>
        </p:nvGrpSpPr>
        <p:grpSpPr>
          <a:xfrm>
            <a:off x="3973073" y="1973987"/>
            <a:ext cx="353645" cy="353645"/>
            <a:chOff x="-33286325" y="3586425"/>
            <a:chExt cx="291450" cy="291450"/>
          </a:xfrm>
        </p:grpSpPr>
        <p:sp>
          <p:nvSpPr>
            <p:cNvPr id="7400" name="Google Shape;7400;p7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70"/>
          <p:cNvGrpSpPr/>
          <p:nvPr/>
        </p:nvGrpSpPr>
        <p:grpSpPr>
          <a:xfrm>
            <a:off x="3973073" y="2408369"/>
            <a:ext cx="353645" cy="355557"/>
            <a:chOff x="-33286325" y="3944800"/>
            <a:chExt cx="291450" cy="293025"/>
          </a:xfrm>
        </p:grpSpPr>
        <p:sp>
          <p:nvSpPr>
            <p:cNvPr id="7406" name="Google Shape;7406;p7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70"/>
          <p:cNvGrpSpPr/>
          <p:nvPr/>
        </p:nvGrpSpPr>
        <p:grpSpPr>
          <a:xfrm>
            <a:off x="2631470" y="2881529"/>
            <a:ext cx="353645" cy="356527"/>
            <a:chOff x="-31452725" y="3191825"/>
            <a:chExt cx="291450" cy="293825"/>
          </a:xfrm>
        </p:grpSpPr>
        <p:sp>
          <p:nvSpPr>
            <p:cNvPr id="7411" name="Google Shape;7411;p7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70"/>
          <p:cNvGrpSpPr/>
          <p:nvPr/>
        </p:nvGrpSpPr>
        <p:grpSpPr>
          <a:xfrm>
            <a:off x="2631000" y="3353144"/>
            <a:ext cx="354586" cy="354586"/>
            <a:chOff x="-31452725" y="3551775"/>
            <a:chExt cx="292225" cy="292225"/>
          </a:xfrm>
        </p:grpSpPr>
        <p:sp>
          <p:nvSpPr>
            <p:cNvPr id="7416" name="Google Shape;7416;p7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70"/>
          <p:cNvGrpSpPr/>
          <p:nvPr/>
        </p:nvGrpSpPr>
        <p:grpSpPr>
          <a:xfrm>
            <a:off x="2629559" y="3817129"/>
            <a:ext cx="357468" cy="356497"/>
            <a:chOff x="-31455100" y="3909350"/>
            <a:chExt cx="294600" cy="293800"/>
          </a:xfrm>
        </p:grpSpPr>
        <p:sp>
          <p:nvSpPr>
            <p:cNvPr id="7421" name="Google Shape;7421;p7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70"/>
          <p:cNvGrpSpPr/>
          <p:nvPr/>
        </p:nvGrpSpPr>
        <p:grpSpPr>
          <a:xfrm>
            <a:off x="3970744" y="3818084"/>
            <a:ext cx="353645" cy="354586"/>
            <a:chOff x="-30345325" y="3918800"/>
            <a:chExt cx="291450" cy="292225"/>
          </a:xfrm>
        </p:grpSpPr>
        <p:sp>
          <p:nvSpPr>
            <p:cNvPr id="7424" name="Google Shape;7424;p7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70"/>
          <p:cNvGrpSpPr/>
          <p:nvPr/>
        </p:nvGrpSpPr>
        <p:grpSpPr>
          <a:xfrm>
            <a:off x="2200736" y="1532946"/>
            <a:ext cx="332593" cy="353645"/>
            <a:chOff x="-34755225" y="3202075"/>
            <a:chExt cx="274100" cy="291450"/>
          </a:xfrm>
        </p:grpSpPr>
        <p:sp>
          <p:nvSpPr>
            <p:cNvPr id="7430" name="Google Shape;7430;p7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70"/>
          <p:cNvGrpSpPr/>
          <p:nvPr/>
        </p:nvGrpSpPr>
        <p:grpSpPr>
          <a:xfrm>
            <a:off x="2190209" y="1973987"/>
            <a:ext cx="353645" cy="353645"/>
            <a:chOff x="-34763900" y="3561225"/>
            <a:chExt cx="291450" cy="291450"/>
          </a:xfrm>
        </p:grpSpPr>
        <p:sp>
          <p:nvSpPr>
            <p:cNvPr id="7438" name="Google Shape;7438;p7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1" name="Google Shape;7441;p70"/>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2" name="Google Shape;7442;p70"/>
          <p:cNvGrpSpPr/>
          <p:nvPr/>
        </p:nvGrpSpPr>
        <p:grpSpPr>
          <a:xfrm>
            <a:off x="845106" y="2882499"/>
            <a:ext cx="354586" cy="354586"/>
            <a:chOff x="-32927950" y="3227275"/>
            <a:chExt cx="292225" cy="292225"/>
          </a:xfrm>
        </p:grpSpPr>
        <p:sp>
          <p:nvSpPr>
            <p:cNvPr id="7443" name="Google Shape;7443;p7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70"/>
          <p:cNvGrpSpPr/>
          <p:nvPr/>
        </p:nvGrpSpPr>
        <p:grpSpPr>
          <a:xfrm>
            <a:off x="844621" y="3353613"/>
            <a:ext cx="355557" cy="353645"/>
            <a:chOff x="-32927950" y="3586425"/>
            <a:chExt cx="293025" cy="291450"/>
          </a:xfrm>
        </p:grpSpPr>
        <p:sp>
          <p:nvSpPr>
            <p:cNvPr id="7449" name="Google Shape;7449;p7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70"/>
          <p:cNvGrpSpPr/>
          <p:nvPr/>
        </p:nvGrpSpPr>
        <p:grpSpPr>
          <a:xfrm>
            <a:off x="845106" y="3817598"/>
            <a:ext cx="354586" cy="355557"/>
            <a:chOff x="-32927950" y="3944800"/>
            <a:chExt cx="292225" cy="293025"/>
          </a:xfrm>
        </p:grpSpPr>
        <p:sp>
          <p:nvSpPr>
            <p:cNvPr id="7455" name="Google Shape;7455;p7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70"/>
          <p:cNvGrpSpPr/>
          <p:nvPr/>
        </p:nvGrpSpPr>
        <p:grpSpPr>
          <a:xfrm>
            <a:off x="3073898" y="2882849"/>
            <a:ext cx="354586" cy="353888"/>
            <a:chOff x="-31094350" y="3194000"/>
            <a:chExt cx="292225" cy="291650"/>
          </a:xfrm>
        </p:grpSpPr>
        <p:sp>
          <p:nvSpPr>
            <p:cNvPr id="7465" name="Google Shape;7465;p7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70"/>
          <p:cNvGrpSpPr/>
          <p:nvPr/>
        </p:nvGrpSpPr>
        <p:grpSpPr>
          <a:xfrm>
            <a:off x="3074368" y="3353341"/>
            <a:ext cx="353645" cy="354191"/>
            <a:chOff x="-31093575" y="3552550"/>
            <a:chExt cx="291450" cy="291900"/>
          </a:xfrm>
        </p:grpSpPr>
        <p:sp>
          <p:nvSpPr>
            <p:cNvPr id="7474" name="Google Shape;7474;p7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70"/>
          <p:cNvGrpSpPr/>
          <p:nvPr/>
        </p:nvGrpSpPr>
        <p:grpSpPr>
          <a:xfrm>
            <a:off x="3074368" y="3818569"/>
            <a:ext cx="353645" cy="353615"/>
            <a:chOff x="-31093575" y="3911725"/>
            <a:chExt cx="291450" cy="291425"/>
          </a:xfrm>
        </p:grpSpPr>
        <p:sp>
          <p:nvSpPr>
            <p:cNvPr id="7479" name="Google Shape;7479;p7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70"/>
          <p:cNvGrpSpPr/>
          <p:nvPr/>
        </p:nvGrpSpPr>
        <p:grpSpPr>
          <a:xfrm>
            <a:off x="2183798" y="4275536"/>
            <a:ext cx="356497" cy="354586"/>
            <a:chOff x="-29946000" y="3183175"/>
            <a:chExt cx="293800" cy="292225"/>
          </a:xfrm>
        </p:grpSpPr>
        <p:sp>
          <p:nvSpPr>
            <p:cNvPr id="7482" name="Google Shape;7482;p7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70"/>
          <p:cNvGrpSpPr/>
          <p:nvPr/>
        </p:nvGrpSpPr>
        <p:grpSpPr>
          <a:xfrm>
            <a:off x="2628330" y="1532689"/>
            <a:ext cx="358408" cy="354161"/>
            <a:chOff x="-34408675" y="3202075"/>
            <a:chExt cx="295375" cy="291875"/>
          </a:xfrm>
        </p:grpSpPr>
        <p:sp>
          <p:nvSpPr>
            <p:cNvPr id="7489" name="Google Shape;7489;p7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70"/>
          <p:cNvGrpSpPr/>
          <p:nvPr/>
        </p:nvGrpSpPr>
        <p:grpSpPr>
          <a:xfrm>
            <a:off x="2630241" y="1972683"/>
            <a:ext cx="354586" cy="356254"/>
            <a:chOff x="-34405525" y="3558075"/>
            <a:chExt cx="292225" cy="293600"/>
          </a:xfrm>
        </p:grpSpPr>
        <p:sp>
          <p:nvSpPr>
            <p:cNvPr id="7494" name="Google Shape;7494;p7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70"/>
          <p:cNvGrpSpPr/>
          <p:nvPr/>
        </p:nvGrpSpPr>
        <p:grpSpPr>
          <a:xfrm>
            <a:off x="2629755" y="2409340"/>
            <a:ext cx="355557" cy="353615"/>
            <a:chOff x="-34406325" y="3919600"/>
            <a:chExt cx="293025" cy="291425"/>
          </a:xfrm>
        </p:grpSpPr>
        <p:sp>
          <p:nvSpPr>
            <p:cNvPr id="7498" name="Google Shape;7498;p7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70"/>
          <p:cNvGrpSpPr/>
          <p:nvPr/>
        </p:nvGrpSpPr>
        <p:grpSpPr>
          <a:xfrm>
            <a:off x="1293653" y="2888703"/>
            <a:ext cx="353645" cy="342179"/>
            <a:chOff x="-32568800" y="3232000"/>
            <a:chExt cx="291450" cy="282000"/>
          </a:xfrm>
        </p:grpSpPr>
        <p:sp>
          <p:nvSpPr>
            <p:cNvPr id="7506" name="Google Shape;7506;p7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70"/>
          <p:cNvGrpSpPr/>
          <p:nvPr/>
        </p:nvGrpSpPr>
        <p:grpSpPr>
          <a:xfrm>
            <a:off x="1293183" y="3353613"/>
            <a:ext cx="354586" cy="353645"/>
            <a:chOff x="-32569575" y="3586425"/>
            <a:chExt cx="292225" cy="291450"/>
          </a:xfrm>
        </p:grpSpPr>
        <p:sp>
          <p:nvSpPr>
            <p:cNvPr id="7509" name="Google Shape;7509;p7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70"/>
          <p:cNvGrpSpPr/>
          <p:nvPr/>
        </p:nvGrpSpPr>
        <p:grpSpPr>
          <a:xfrm>
            <a:off x="1284098" y="3818205"/>
            <a:ext cx="372756" cy="354343"/>
            <a:chOff x="-32576675" y="3944600"/>
            <a:chExt cx="307200" cy="292025"/>
          </a:xfrm>
        </p:grpSpPr>
        <p:sp>
          <p:nvSpPr>
            <p:cNvPr id="7512" name="Google Shape;7512;p7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70"/>
          <p:cNvGrpSpPr/>
          <p:nvPr/>
        </p:nvGrpSpPr>
        <p:grpSpPr>
          <a:xfrm>
            <a:off x="3529065" y="2882500"/>
            <a:ext cx="354586" cy="354586"/>
            <a:chOff x="-30735200" y="3192625"/>
            <a:chExt cx="292225" cy="292225"/>
          </a:xfrm>
        </p:grpSpPr>
        <p:sp>
          <p:nvSpPr>
            <p:cNvPr id="7515" name="Google Shape;7515;p7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70"/>
          <p:cNvGrpSpPr/>
          <p:nvPr/>
        </p:nvGrpSpPr>
        <p:grpSpPr>
          <a:xfrm>
            <a:off x="3529065" y="3353932"/>
            <a:ext cx="354586" cy="353008"/>
            <a:chOff x="-30735200" y="3552550"/>
            <a:chExt cx="292225" cy="290925"/>
          </a:xfrm>
        </p:grpSpPr>
        <p:sp>
          <p:nvSpPr>
            <p:cNvPr id="7523" name="Google Shape;7523;p7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70"/>
          <p:cNvGrpSpPr/>
          <p:nvPr/>
        </p:nvGrpSpPr>
        <p:grpSpPr>
          <a:xfrm>
            <a:off x="3529065" y="3818554"/>
            <a:ext cx="354586" cy="353645"/>
            <a:chOff x="-30735200" y="3910925"/>
            <a:chExt cx="292225" cy="291450"/>
          </a:xfrm>
        </p:grpSpPr>
        <p:sp>
          <p:nvSpPr>
            <p:cNvPr id="7526" name="Google Shape;7526;p7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8" name="Google Shape;7528;p70"/>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9" name="Google Shape;7529;p70"/>
          <p:cNvGrpSpPr/>
          <p:nvPr/>
        </p:nvGrpSpPr>
        <p:grpSpPr>
          <a:xfrm>
            <a:off x="4882910" y="1531421"/>
            <a:ext cx="358971" cy="359224"/>
            <a:chOff x="-57956275" y="3197925"/>
            <a:chExt cx="319000" cy="319225"/>
          </a:xfrm>
        </p:grpSpPr>
        <p:sp>
          <p:nvSpPr>
            <p:cNvPr id="7530" name="Google Shape;7530;p7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70"/>
          <p:cNvGrpSpPr/>
          <p:nvPr/>
        </p:nvGrpSpPr>
        <p:grpSpPr>
          <a:xfrm>
            <a:off x="4905064" y="1987846"/>
            <a:ext cx="314662" cy="358971"/>
            <a:chOff x="-57940525" y="3590375"/>
            <a:chExt cx="279625" cy="319000"/>
          </a:xfrm>
        </p:grpSpPr>
        <p:sp>
          <p:nvSpPr>
            <p:cNvPr id="7538" name="Google Shape;7538;p7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70"/>
          <p:cNvGrpSpPr/>
          <p:nvPr/>
        </p:nvGrpSpPr>
        <p:grpSpPr>
          <a:xfrm>
            <a:off x="4875945" y="2429217"/>
            <a:ext cx="358099" cy="358999"/>
            <a:chOff x="-57959425" y="3982600"/>
            <a:chExt cx="318225" cy="319025"/>
          </a:xfrm>
        </p:grpSpPr>
        <p:sp>
          <p:nvSpPr>
            <p:cNvPr id="7544" name="Google Shape;7544;p7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70"/>
          <p:cNvGrpSpPr/>
          <p:nvPr/>
        </p:nvGrpSpPr>
        <p:grpSpPr>
          <a:xfrm>
            <a:off x="7076112" y="1532546"/>
            <a:ext cx="357226" cy="357226"/>
            <a:chOff x="-55987225" y="3198925"/>
            <a:chExt cx="317450" cy="317450"/>
          </a:xfrm>
        </p:grpSpPr>
        <p:sp>
          <p:nvSpPr>
            <p:cNvPr id="7549" name="Google Shape;7549;p7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70"/>
          <p:cNvGrpSpPr/>
          <p:nvPr/>
        </p:nvGrpSpPr>
        <p:grpSpPr>
          <a:xfrm>
            <a:off x="7076112" y="1988578"/>
            <a:ext cx="357226" cy="357367"/>
            <a:chOff x="-55987225" y="3591025"/>
            <a:chExt cx="317450" cy="317575"/>
          </a:xfrm>
        </p:grpSpPr>
        <p:sp>
          <p:nvSpPr>
            <p:cNvPr id="7554" name="Google Shape;7554;p7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70"/>
          <p:cNvGrpSpPr/>
          <p:nvPr/>
        </p:nvGrpSpPr>
        <p:grpSpPr>
          <a:xfrm>
            <a:off x="7090027" y="2429217"/>
            <a:ext cx="358999" cy="358999"/>
            <a:chOff x="-55988800" y="3982600"/>
            <a:chExt cx="319025" cy="319025"/>
          </a:xfrm>
        </p:grpSpPr>
        <p:sp>
          <p:nvSpPr>
            <p:cNvPr id="7560" name="Google Shape;7560;p7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70"/>
          <p:cNvGrpSpPr/>
          <p:nvPr/>
        </p:nvGrpSpPr>
        <p:grpSpPr>
          <a:xfrm>
            <a:off x="5748546" y="2887174"/>
            <a:ext cx="356326" cy="358971"/>
            <a:chOff x="-54026025" y="3192625"/>
            <a:chExt cx="316650" cy="319000"/>
          </a:xfrm>
        </p:grpSpPr>
        <p:sp>
          <p:nvSpPr>
            <p:cNvPr id="7566" name="Google Shape;7566;p7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70"/>
          <p:cNvGrpSpPr/>
          <p:nvPr/>
        </p:nvGrpSpPr>
        <p:grpSpPr>
          <a:xfrm>
            <a:off x="5768492" y="3358148"/>
            <a:ext cx="316434" cy="358099"/>
            <a:chOff x="-54007925" y="3584850"/>
            <a:chExt cx="281200" cy="318225"/>
          </a:xfrm>
        </p:grpSpPr>
        <p:sp>
          <p:nvSpPr>
            <p:cNvPr id="7575" name="Google Shape;7575;p7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70"/>
          <p:cNvGrpSpPr/>
          <p:nvPr/>
        </p:nvGrpSpPr>
        <p:grpSpPr>
          <a:xfrm>
            <a:off x="5768492" y="3820033"/>
            <a:ext cx="316434" cy="358914"/>
            <a:chOff x="-54007925" y="3975575"/>
            <a:chExt cx="281200" cy="318950"/>
          </a:xfrm>
        </p:grpSpPr>
        <p:sp>
          <p:nvSpPr>
            <p:cNvPr id="7582" name="Google Shape;7582;p7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70"/>
          <p:cNvGrpSpPr/>
          <p:nvPr/>
        </p:nvGrpSpPr>
        <p:grpSpPr>
          <a:xfrm>
            <a:off x="8003359" y="2904504"/>
            <a:ext cx="274770" cy="358492"/>
            <a:chOff x="-52005775" y="3208025"/>
            <a:chExt cx="244175" cy="318575"/>
          </a:xfrm>
        </p:grpSpPr>
        <p:sp>
          <p:nvSpPr>
            <p:cNvPr id="7587" name="Google Shape;7587;p7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70"/>
          <p:cNvGrpSpPr/>
          <p:nvPr/>
        </p:nvGrpSpPr>
        <p:grpSpPr>
          <a:xfrm>
            <a:off x="5309825" y="1532546"/>
            <a:ext cx="358099" cy="358099"/>
            <a:chOff x="-57568775" y="3198925"/>
            <a:chExt cx="318225" cy="318225"/>
          </a:xfrm>
        </p:grpSpPr>
        <p:sp>
          <p:nvSpPr>
            <p:cNvPr id="7599" name="Google Shape;7599;p7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70"/>
          <p:cNvGrpSpPr/>
          <p:nvPr/>
        </p:nvGrpSpPr>
        <p:grpSpPr>
          <a:xfrm>
            <a:off x="5331543" y="1987846"/>
            <a:ext cx="314662" cy="358099"/>
            <a:chOff x="-57549075" y="3590375"/>
            <a:chExt cx="279625" cy="318225"/>
          </a:xfrm>
        </p:grpSpPr>
        <p:sp>
          <p:nvSpPr>
            <p:cNvPr id="7606" name="Google Shape;7606;p7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70"/>
          <p:cNvGrpSpPr/>
          <p:nvPr/>
        </p:nvGrpSpPr>
        <p:grpSpPr>
          <a:xfrm>
            <a:off x="5323740" y="2429217"/>
            <a:ext cx="359871" cy="359871"/>
            <a:chOff x="-57570350" y="3982600"/>
            <a:chExt cx="319800" cy="319800"/>
          </a:xfrm>
        </p:grpSpPr>
        <p:sp>
          <p:nvSpPr>
            <p:cNvPr id="7611" name="Google Shape;7611;p7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70"/>
          <p:cNvGrpSpPr/>
          <p:nvPr/>
        </p:nvGrpSpPr>
        <p:grpSpPr>
          <a:xfrm>
            <a:off x="7538779" y="1531646"/>
            <a:ext cx="314662" cy="358999"/>
            <a:chOff x="-55576850" y="3198125"/>
            <a:chExt cx="279625" cy="319025"/>
          </a:xfrm>
        </p:grpSpPr>
        <p:sp>
          <p:nvSpPr>
            <p:cNvPr id="7616" name="Google Shape;7616;p7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70"/>
          <p:cNvGrpSpPr/>
          <p:nvPr/>
        </p:nvGrpSpPr>
        <p:grpSpPr>
          <a:xfrm>
            <a:off x="7516174" y="1987621"/>
            <a:ext cx="359871" cy="358324"/>
            <a:chOff x="-55596550" y="3590175"/>
            <a:chExt cx="319800" cy="318425"/>
          </a:xfrm>
        </p:grpSpPr>
        <p:sp>
          <p:nvSpPr>
            <p:cNvPr id="7621" name="Google Shape;7621;p7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70"/>
          <p:cNvGrpSpPr/>
          <p:nvPr/>
        </p:nvGrpSpPr>
        <p:grpSpPr>
          <a:xfrm>
            <a:off x="7531412" y="2428964"/>
            <a:ext cx="358999" cy="359252"/>
            <a:chOff x="-55595775" y="3982375"/>
            <a:chExt cx="319025" cy="319250"/>
          </a:xfrm>
        </p:grpSpPr>
        <p:sp>
          <p:nvSpPr>
            <p:cNvPr id="7626" name="Google Shape;7626;p7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70"/>
          <p:cNvGrpSpPr/>
          <p:nvPr/>
        </p:nvGrpSpPr>
        <p:grpSpPr>
          <a:xfrm>
            <a:off x="6188595" y="2887174"/>
            <a:ext cx="358999" cy="358099"/>
            <a:chOff x="-53635375" y="3192625"/>
            <a:chExt cx="319025" cy="318225"/>
          </a:xfrm>
        </p:grpSpPr>
        <p:sp>
          <p:nvSpPr>
            <p:cNvPr id="7633" name="Google Shape;7633;p7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70"/>
          <p:cNvGrpSpPr/>
          <p:nvPr/>
        </p:nvGrpSpPr>
        <p:grpSpPr>
          <a:xfrm>
            <a:off x="6210763" y="3358148"/>
            <a:ext cx="314662" cy="358999"/>
            <a:chOff x="-53615675" y="3584850"/>
            <a:chExt cx="279625" cy="319025"/>
          </a:xfrm>
        </p:grpSpPr>
        <p:sp>
          <p:nvSpPr>
            <p:cNvPr id="7637" name="Google Shape;7637;p7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70"/>
          <p:cNvGrpSpPr/>
          <p:nvPr/>
        </p:nvGrpSpPr>
        <p:grpSpPr>
          <a:xfrm>
            <a:off x="6188609" y="3821074"/>
            <a:ext cx="358971" cy="357874"/>
            <a:chOff x="-53634575" y="3976500"/>
            <a:chExt cx="319000" cy="318025"/>
          </a:xfrm>
        </p:grpSpPr>
        <p:sp>
          <p:nvSpPr>
            <p:cNvPr id="7641" name="Google Shape;7641;p7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70"/>
          <p:cNvGrpSpPr/>
          <p:nvPr/>
        </p:nvGrpSpPr>
        <p:grpSpPr>
          <a:xfrm>
            <a:off x="7983413" y="3364028"/>
            <a:ext cx="314662" cy="358436"/>
            <a:chOff x="-52023900" y="3590075"/>
            <a:chExt cx="279625" cy="318525"/>
          </a:xfrm>
        </p:grpSpPr>
        <p:sp>
          <p:nvSpPr>
            <p:cNvPr id="7650" name="Google Shape;7650;p7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70"/>
          <p:cNvGrpSpPr/>
          <p:nvPr/>
        </p:nvGrpSpPr>
        <p:grpSpPr>
          <a:xfrm>
            <a:off x="5746654" y="1532546"/>
            <a:ext cx="358971" cy="358971"/>
            <a:chOff x="-57173375" y="3198925"/>
            <a:chExt cx="319000" cy="319000"/>
          </a:xfrm>
        </p:grpSpPr>
        <p:sp>
          <p:nvSpPr>
            <p:cNvPr id="7658" name="Google Shape;7658;p7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70"/>
          <p:cNvGrpSpPr/>
          <p:nvPr/>
        </p:nvGrpSpPr>
        <p:grpSpPr>
          <a:xfrm>
            <a:off x="5747541" y="2009987"/>
            <a:ext cx="357198" cy="314690"/>
            <a:chOff x="-57176525" y="3610050"/>
            <a:chExt cx="317425" cy="279650"/>
          </a:xfrm>
        </p:grpSpPr>
        <p:sp>
          <p:nvSpPr>
            <p:cNvPr id="7663" name="Google Shape;7663;p7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70"/>
          <p:cNvGrpSpPr/>
          <p:nvPr/>
        </p:nvGrpSpPr>
        <p:grpSpPr>
          <a:xfrm>
            <a:off x="5779179" y="2428542"/>
            <a:ext cx="323524" cy="358774"/>
            <a:chOff x="-57162350" y="3982000"/>
            <a:chExt cx="287500" cy="318825"/>
          </a:xfrm>
        </p:grpSpPr>
        <p:sp>
          <p:nvSpPr>
            <p:cNvPr id="7669" name="Google Shape;7669;p7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70"/>
          <p:cNvGrpSpPr/>
          <p:nvPr/>
        </p:nvGrpSpPr>
        <p:grpSpPr>
          <a:xfrm>
            <a:off x="7957995" y="1532546"/>
            <a:ext cx="358099" cy="356326"/>
            <a:chOff x="-55202750" y="3198925"/>
            <a:chExt cx="318225" cy="316650"/>
          </a:xfrm>
        </p:grpSpPr>
        <p:sp>
          <p:nvSpPr>
            <p:cNvPr id="7678" name="Google Shape;7678;p7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70"/>
          <p:cNvGrpSpPr/>
          <p:nvPr/>
        </p:nvGrpSpPr>
        <p:grpSpPr>
          <a:xfrm>
            <a:off x="7968629" y="1987846"/>
            <a:ext cx="336830" cy="358099"/>
            <a:chOff x="-55194875" y="3590375"/>
            <a:chExt cx="299325" cy="318225"/>
          </a:xfrm>
        </p:grpSpPr>
        <p:sp>
          <p:nvSpPr>
            <p:cNvPr id="7681" name="Google Shape;7681;p7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70"/>
          <p:cNvGrpSpPr/>
          <p:nvPr/>
        </p:nvGrpSpPr>
        <p:grpSpPr>
          <a:xfrm>
            <a:off x="7973247" y="2430117"/>
            <a:ext cx="357198" cy="357198"/>
            <a:chOff x="-55203525" y="3983400"/>
            <a:chExt cx="317425" cy="317425"/>
          </a:xfrm>
        </p:grpSpPr>
        <p:sp>
          <p:nvSpPr>
            <p:cNvPr id="7687" name="Google Shape;7687;p7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70"/>
          <p:cNvGrpSpPr/>
          <p:nvPr/>
        </p:nvGrpSpPr>
        <p:grpSpPr>
          <a:xfrm>
            <a:off x="6639727" y="2887174"/>
            <a:ext cx="335930" cy="358971"/>
            <a:chOff x="-53232900" y="3192625"/>
            <a:chExt cx="298525" cy="319000"/>
          </a:xfrm>
        </p:grpSpPr>
        <p:sp>
          <p:nvSpPr>
            <p:cNvPr id="7691" name="Google Shape;7691;p7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70"/>
          <p:cNvGrpSpPr/>
          <p:nvPr/>
        </p:nvGrpSpPr>
        <p:grpSpPr>
          <a:xfrm>
            <a:off x="6629093" y="3358148"/>
            <a:ext cx="357198" cy="356326"/>
            <a:chOff x="-53242350" y="3584850"/>
            <a:chExt cx="317425" cy="316650"/>
          </a:xfrm>
        </p:grpSpPr>
        <p:sp>
          <p:nvSpPr>
            <p:cNvPr id="7700" name="Google Shape;7700;p7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70"/>
          <p:cNvGrpSpPr/>
          <p:nvPr/>
        </p:nvGrpSpPr>
        <p:grpSpPr>
          <a:xfrm>
            <a:off x="6650362" y="3820849"/>
            <a:ext cx="314662" cy="358999"/>
            <a:chOff x="-53224225" y="3976300"/>
            <a:chExt cx="279625" cy="319025"/>
          </a:xfrm>
        </p:grpSpPr>
        <p:sp>
          <p:nvSpPr>
            <p:cNvPr id="7706" name="Google Shape;7706;p7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70"/>
          <p:cNvGrpSpPr/>
          <p:nvPr/>
        </p:nvGrpSpPr>
        <p:grpSpPr>
          <a:xfrm>
            <a:off x="7961258" y="3828529"/>
            <a:ext cx="358971" cy="358408"/>
            <a:chOff x="-52043575" y="3983125"/>
            <a:chExt cx="319000" cy="318500"/>
          </a:xfrm>
        </p:grpSpPr>
        <p:sp>
          <p:nvSpPr>
            <p:cNvPr id="7714" name="Google Shape;7714;p7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70"/>
          <p:cNvGrpSpPr/>
          <p:nvPr/>
        </p:nvGrpSpPr>
        <p:grpSpPr>
          <a:xfrm>
            <a:off x="6215199" y="1532546"/>
            <a:ext cx="314662" cy="358971"/>
            <a:chOff x="-56766175" y="3198925"/>
            <a:chExt cx="279625" cy="319000"/>
          </a:xfrm>
        </p:grpSpPr>
        <p:sp>
          <p:nvSpPr>
            <p:cNvPr id="7724" name="Google Shape;7724;p7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70"/>
          <p:cNvGrpSpPr/>
          <p:nvPr/>
        </p:nvGrpSpPr>
        <p:grpSpPr>
          <a:xfrm>
            <a:off x="6214313" y="1987846"/>
            <a:ext cx="316434" cy="358099"/>
            <a:chOff x="-56766175" y="3590375"/>
            <a:chExt cx="281200" cy="318225"/>
          </a:xfrm>
        </p:grpSpPr>
        <p:sp>
          <p:nvSpPr>
            <p:cNvPr id="7732" name="Google Shape;7732;p7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70"/>
          <p:cNvGrpSpPr/>
          <p:nvPr/>
        </p:nvGrpSpPr>
        <p:grpSpPr>
          <a:xfrm>
            <a:off x="6251269" y="2429217"/>
            <a:ext cx="272126" cy="358099"/>
            <a:chOff x="-56747275" y="3982600"/>
            <a:chExt cx="241825" cy="318225"/>
          </a:xfrm>
        </p:grpSpPr>
        <p:sp>
          <p:nvSpPr>
            <p:cNvPr id="7737" name="Google Shape;7737;p7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70"/>
          <p:cNvGrpSpPr/>
          <p:nvPr/>
        </p:nvGrpSpPr>
        <p:grpSpPr>
          <a:xfrm>
            <a:off x="4881188" y="2894264"/>
            <a:ext cx="314662" cy="358971"/>
            <a:chOff x="-54793175" y="3198925"/>
            <a:chExt cx="279625" cy="319000"/>
          </a:xfrm>
        </p:grpSpPr>
        <p:sp>
          <p:nvSpPr>
            <p:cNvPr id="7745" name="Google Shape;7745;p7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70"/>
          <p:cNvGrpSpPr/>
          <p:nvPr/>
        </p:nvGrpSpPr>
        <p:grpSpPr>
          <a:xfrm>
            <a:off x="4859020" y="3371455"/>
            <a:ext cx="358999" cy="342991"/>
            <a:chOff x="-54812875" y="3596675"/>
            <a:chExt cx="319025" cy="304800"/>
          </a:xfrm>
        </p:grpSpPr>
        <p:sp>
          <p:nvSpPr>
            <p:cNvPr id="7753" name="Google Shape;7753;p7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0" name="Google Shape;7760;p70"/>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0"/>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2" name="Google Shape;7762;p70"/>
          <p:cNvGrpSpPr/>
          <p:nvPr/>
        </p:nvGrpSpPr>
        <p:grpSpPr>
          <a:xfrm>
            <a:off x="4881188" y="3827938"/>
            <a:ext cx="314662" cy="358099"/>
            <a:chOff x="-54793175" y="3982600"/>
            <a:chExt cx="279625" cy="318225"/>
          </a:xfrm>
        </p:grpSpPr>
        <p:sp>
          <p:nvSpPr>
            <p:cNvPr id="7763" name="Google Shape;7763;p7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70"/>
          <p:cNvGrpSpPr/>
          <p:nvPr/>
        </p:nvGrpSpPr>
        <p:grpSpPr>
          <a:xfrm>
            <a:off x="7092647" y="2887174"/>
            <a:ext cx="314662" cy="358099"/>
            <a:chOff x="-52832000" y="3192625"/>
            <a:chExt cx="279625" cy="318225"/>
          </a:xfrm>
        </p:grpSpPr>
        <p:sp>
          <p:nvSpPr>
            <p:cNvPr id="7771" name="Google Shape;7771;p7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70"/>
          <p:cNvGrpSpPr/>
          <p:nvPr/>
        </p:nvGrpSpPr>
        <p:grpSpPr>
          <a:xfrm>
            <a:off x="7070492" y="3359048"/>
            <a:ext cx="358971" cy="357198"/>
            <a:chOff x="-52851675" y="3585650"/>
            <a:chExt cx="319000" cy="317425"/>
          </a:xfrm>
        </p:grpSpPr>
        <p:sp>
          <p:nvSpPr>
            <p:cNvPr id="7780" name="Google Shape;7780;p7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70"/>
          <p:cNvGrpSpPr/>
          <p:nvPr/>
        </p:nvGrpSpPr>
        <p:grpSpPr>
          <a:xfrm>
            <a:off x="7092647" y="3820849"/>
            <a:ext cx="314662" cy="358999"/>
            <a:chOff x="-52832000" y="3976300"/>
            <a:chExt cx="279625" cy="319025"/>
          </a:xfrm>
        </p:grpSpPr>
        <p:sp>
          <p:nvSpPr>
            <p:cNvPr id="7787" name="Google Shape;7787;p7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70"/>
          <p:cNvGrpSpPr/>
          <p:nvPr/>
        </p:nvGrpSpPr>
        <p:grpSpPr>
          <a:xfrm>
            <a:off x="6209853" y="4275497"/>
            <a:ext cx="316434" cy="358099"/>
            <a:chOff x="-51633225" y="3198925"/>
            <a:chExt cx="281200" cy="318225"/>
          </a:xfrm>
        </p:grpSpPr>
        <p:sp>
          <p:nvSpPr>
            <p:cNvPr id="7793" name="Google Shape;7793;p7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70"/>
          <p:cNvGrpSpPr/>
          <p:nvPr/>
        </p:nvGrpSpPr>
        <p:grpSpPr>
          <a:xfrm>
            <a:off x="6628676" y="1533418"/>
            <a:ext cx="365188" cy="357226"/>
            <a:chOff x="-56396775" y="3199700"/>
            <a:chExt cx="324525" cy="317450"/>
          </a:xfrm>
        </p:grpSpPr>
        <p:sp>
          <p:nvSpPr>
            <p:cNvPr id="7801" name="Google Shape;7801;p7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70"/>
          <p:cNvGrpSpPr/>
          <p:nvPr/>
        </p:nvGrpSpPr>
        <p:grpSpPr>
          <a:xfrm>
            <a:off x="6631771" y="1999353"/>
            <a:ext cx="358999" cy="335958"/>
            <a:chOff x="-56394425" y="3600600"/>
            <a:chExt cx="319025" cy="298550"/>
          </a:xfrm>
        </p:grpSpPr>
        <p:sp>
          <p:nvSpPr>
            <p:cNvPr id="7808" name="Google Shape;7808;p7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70"/>
          <p:cNvGrpSpPr/>
          <p:nvPr/>
        </p:nvGrpSpPr>
        <p:grpSpPr>
          <a:xfrm>
            <a:off x="6662538" y="2430117"/>
            <a:ext cx="327068" cy="357198"/>
            <a:chOff x="-56379450" y="3983400"/>
            <a:chExt cx="290650" cy="317425"/>
          </a:xfrm>
        </p:grpSpPr>
        <p:sp>
          <p:nvSpPr>
            <p:cNvPr id="7812" name="Google Shape;7812;p7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70"/>
          <p:cNvGrpSpPr/>
          <p:nvPr/>
        </p:nvGrpSpPr>
        <p:grpSpPr>
          <a:xfrm>
            <a:off x="5326242" y="2894264"/>
            <a:ext cx="316434" cy="358971"/>
            <a:chOff x="-54401725" y="3198925"/>
            <a:chExt cx="281200" cy="319000"/>
          </a:xfrm>
        </p:grpSpPr>
        <p:sp>
          <p:nvSpPr>
            <p:cNvPr id="7821" name="Google Shape;7821;p7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70"/>
          <p:cNvGrpSpPr/>
          <p:nvPr/>
        </p:nvGrpSpPr>
        <p:grpSpPr>
          <a:xfrm>
            <a:off x="5327128" y="3364365"/>
            <a:ext cx="314662" cy="358099"/>
            <a:chOff x="-54401725" y="3590375"/>
            <a:chExt cx="279625" cy="318225"/>
          </a:xfrm>
        </p:grpSpPr>
        <p:sp>
          <p:nvSpPr>
            <p:cNvPr id="7833" name="Google Shape;7833;p7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70"/>
          <p:cNvGrpSpPr/>
          <p:nvPr/>
        </p:nvGrpSpPr>
        <p:grpSpPr>
          <a:xfrm>
            <a:off x="5324920" y="3827938"/>
            <a:ext cx="319079" cy="358099"/>
            <a:chOff x="-54403300" y="3982600"/>
            <a:chExt cx="283550" cy="318225"/>
          </a:xfrm>
        </p:grpSpPr>
        <p:sp>
          <p:nvSpPr>
            <p:cNvPr id="7840" name="Google Shape;7840;p7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70"/>
          <p:cNvGrpSpPr/>
          <p:nvPr/>
        </p:nvGrpSpPr>
        <p:grpSpPr>
          <a:xfrm>
            <a:off x="7512313" y="2889172"/>
            <a:ext cx="356298" cy="356973"/>
            <a:chOff x="-52458650" y="3194400"/>
            <a:chExt cx="316625" cy="317225"/>
          </a:xfrm>
        </p:grpSpPr>
        <p:sp>
          <p:nvSpPr>
            <p:cNvPr id="7846" name="Google Shape;7846;p7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70"/>
          <p:cNvGrpSpPr/>
          <p:nvPr/>
        </p:nvGrpSpPr>
        <p:grpSpPr>
          <a:xfrm>
            <a:off x="7521611" y="3358148"/>
            <a:ext cx="337703" cy="357845"/>
            <a:chOff x="-52450000" y="3584850"/>
            <a:chExt cx="300100" cy="318000"/>
          </a:xfrm>
        </p:grpSpPr>
        <p:sp>
          <p:nvSpPr>
            <p:cNvPr id="7855" name="Google Shape;7855;p7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70"/>
          <p:cNvGrpSpPr/>
          <p:nvPr/>
        </p:nvGrpSpPr>
        <p:grpSpPr>
          <a:xfrm>
            <a:off x="7533131" y="3822621"/>
            <a:ext cx="314662" cy="357226"/>
            <a:chOff x="-52440550" y="3977875"/>
            <a:chExt cx="279625" cy="317450"/>
          </a:xfrm>
        </p:grpSpPr>
        <p:sp>
          <p:nvSpPr>
            <p:cNvPr id="7863" name="Google Shape;7863;p7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70"/>
          <p:cNvGrpSpPr/>
          <p:nvPr/>
        </p:nvGrpSpPr>
        <p:grpSpPr>
          <a:xfrm>
            <a:off x="6645066" y="4278827"/>
            <a:ext cx="314662" cy="358999"/>
            <a:chOff x="-51623775" y="3584850"/>
            <a:chExt cx="279625" cy="319025"/>
          </a:xfrm>
        </p:grpSpPr>
        <p:sp>
          <p:nvSpPr>
            <p:cNvPr id="7872" name="Google Shape;7872;p7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84" name="Shape 7884"/>
        <p:cNvGrpSpPr/>
        <p:nvPr/>
      </p:nvGrpSpPr>
      <p:grpSpPr>
        <a:xfrm>
          <a:off x="0" y="0"/>
          <a:ext cx="0" cy="0"/>
          <a:chOff x="0" y="0"/>
          <a:chExt cx="0" cy="0"/>
        </a:xfrm>
      </p:grpSpPr>
      <p:sp>
        <p:nvSpPr>
          <p:cNvPr id="7885" name="Google Shape;7885;p7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886" name="Google Shape;7886;p7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887" name="Google Shape;7887;p71"/>
          <p:cNvGrpSpPr/>
          <p:nvPr/>
        </p:nvGrpSpPr>
        <p:grpSpPr>
          <a:xfrm>
            <a:off x="885675" y="1539249"/>
            <a:ext cx="276003" cy="357300"/>
            <a:chOff x="-50469125" y="3183175"/>
            <a:chExt cx="233150" cy="301825"/>
          </a:xfrm>
        </p:grpSpPr>
        <p:sp>
          <p:nvSpPr>
            <p:cNvPr id="7888" name="Google Shape;7888;p7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71"/>
          <p:cNvGrpSpPr/>
          <p:nvPr/>
        </p:nvGrpSpPr>
        <p:grpSpPr>
          <a:xfrm>
            <a:off x="845574" y="1974651"/>
            <a:ext cx="356205" cy="355288"/>
            <a:chOff x="-50504575" y="3550975"/>
            <a:chExt cx="300900" cy="300125"/>
          </a:xfrm>
        </p:grpSpPr>
        <p:sp>
          <p:nvSpPr>
            <p:cNvPr id="7892" name="Google Shape;7892;p7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71"/>
          <p:cNvGrpSpPr/>
          <p:nvPr/>
        </p:nvGrpSpPr>
        <p:grpSpPr>
          <a:xfrm>
            <a:off x="845574" y="2412893"/>
            <a:ext cx="356205" cy="354341"/>
            <a:chOff x="-50503000" y="3921175"/>
            <a:chExt cx="300900" cy="299325"/>
          </a:xfrm>
        </p:grpSpPr>
        <p:sp>
          <p:nvSpPr>
            <p:cNvPr id="7897" name="Google Shape;7897;p7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71"/>
          <p:cNvGrpSpPr/>
          <p:nvPr/>
        </p:nvGrpSpPr>
        <p:grpSpPr>
          <a:xfrm>
            <a:off x="3049627" y="1558811"/>
            <a:ext cx="355258" cy="356205"/>
            <a:chOff x="-48630025" y="3199700"/>
            <a:chExt cx="300100" cy="300900"/>
          </a:xfrm>
        </p:grpSpPr>
        <p:sp>
          <p:nvSpPr>
            <p:cNvPr id="7903" name="Google Shape;7903;p7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71"/>
          <p:cNvGrpSpPr/>
          <p:nvPr/>
        </p:nvGrpSpPr>
        <p:grpSpPr>
          <a:xfrm>
            <a:off x="3049627" y="1996107"/>
            <a:ext cx="355258" cy="355258"/>
            <a:chOff x="-48630025" y="3569100"/>
            <a:chExt cx="300100" cy="300100"/>
          </a:xfrm>
        </p:grpSpPr>
        <p:sp>
          <p:nvSpPr>
            <p:cNvPr id="7907" name="Google Shape;7907;p7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71"/>
          <p:cNvGrpSpPr/>
          <p:nvPr/>
        </p:nvGrpSpPr>
        <p:grpSpPr>
          <a:xfrm>
            <a:off x="3050101" y="2433403"/>
            <a:ext cx="354311" cy="353394"/>
            <a:chOff x="-48629225" y="3938500"/>
            <a:chExt cx="299300" cy="298525"/>
          </a:xfrm>
        </p:grpSpPr>
        <p:sp>
          <p:nvSpPr>
            <p:cNvPr id="7918" name="Google Shape;7918;p7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71"/>
          <p:cNvGrpSpPr/>
          <p:nvPr/>
        </p:nvGrpSpPr>
        <p:grpSpPr>
          <a:xfrm>
            <a:off x="1785504" y="2904744"/>
            <a:ext cx="311458" cy="354341"/>
            <a:chOff x="-46762575" y="3200500"/>
            <a:chExt cx="263100" cy="299325"/>
          </a:xfrm>
        </p:grpSpPr>
        <p:sp>
          <p:nvSpPr>
            <p:cNvPr id="7923" name="Google Shape;7923;p7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71"/>
          <p:cNvGrpSpPr/>
          <p:nvPr/>
        </p:nvGrpSpPr>
        <p:grpSpPr>
          <a:xfrm>
            <a:off x="1763589" y="3363466"/>
            <a:ext cx="355288" cy="312375"/>
            <a:chOff x="-46779900" y="3588000"/>
            <a:chExt cx="300125" cy="263875"/>
          </a:xfrm>
        </p:grpSpPr>
        <p:sp>
          <p:nvSpPr>
            <p:cNvPr id="7929" name="Google Shape;7929;p7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71"/>
          <p:cNvGrpSpPr/>
          <p:nvPr/>
        </p:nvGrpSpPr>
        <p:grpSpPr>
          <a:xfrm>
            <a:off x="1764062" y="3778388"/>
            <a:ext cx="354341" cy="353394"/>
            <a:chOff x="-46779100" y="3938500"/>
            <a:chExt cx="299325" cy="298525"/>
          </a:xfrm>
        </p:grpSpPr>
        <p:sp>
          <p:nvSpPr>
            <p:cNvPr id="7934" name="Google Shape;7934;p7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71"/>
          <p:cNvGrpSpPr/>
          <p:nvPr/>
        </p:nvGrpSpPr>
        <p:grpSpPr>
          <a:xfrm>
            <a:off x="3971800" y="2911255"/>
            <a:ext cx="355258" cy="355288"/>
            <a:chOff x="-44924250" y="3206000"/>
            <a:chExt cx="300100" cy="300125"/>
          </a:xfrm>
        </p:grpSpPr>
        <p:sp>
          <p:nvSpPr>
            <p:cNvPr id="7937" name="Google Shape;7937;p7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71"/>
          <p:cNvGrpSpPr/>
          <p:nvPr/>
        </p:nvGrpSpPr>
        <p:grpSpPr>
          <a:xfrm>
            <a:off x="1286286" y="1539249"/>
            <a:ext cx="355258" cy="355258"/>
            <a:chOff x="-50134375" y="3183175"/>
            <a:chExt cx="300100" cy="300100"/>
          </a:xfrm>
        </p:grpSpPr>
        <p:sp>
          <p:nvSpPr>
            <p:cNvPr id="7943" name="Google Shape;7943;p7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71"/>
          <p:cNvGrpSpPr/>
          <p:nvPr/>
        </p:nvGrpSpPr>
        <p:grpSpPr>
          <a:xfrm>
            <a:off x="1286286" y="1974651"/>
            <a:ext cx="355258" cy="355288"/>
            <a:chOff x="-50134375" y="3550975"/>
            <a:chExt cx="300100" cy="300125"/>
          </a:xfrm>
        </p:grpSpPr>
        <p:sp>
          <p:nvSpPr>
            <p:cNvPr id="7954" name="Google Shape;7954;p7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71"/>
          <p:cNvGrpSpPr/>
          <p:nvPr/>
        </p:nvGrpSpPr>
        <p:grpSpPr>
          <a:xfrm>
            <a:off x="1286286" y="2412183"/>
            <a:ext cx="355258" cy="355051"/>
            <a:chOff x="-50134375" y="3920575"/>
            <a:chExt cx="300100" cy="299925"/>
          </a:xfrm>
        </p:grpSpPr>
        <p:sp>
          <p:nvSpPr>
            <p:cNvPr id="7957" name="Google Shape;7957;p7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71"/>
          <p:cNvGrpSpPr/>
          <p:nvPr/>
        </p:nvGrpSpPr>
        <p:grpSpPr>
          <a:xfrm>
            <a:off x="3497010" y="1559758"/>
            <a:ext cx="357123" cy="355258"/>
            <a:chOff x="-48262200" y="3200500"/>
            <a:chExt cx="301675" cy="300100"/>
          </a:xfrm>
        </p:grpSpPr>
        <p:sp>
          <p:nvSpPr>
            <p:cNvPr id="7961" name="Google Shape;7961;p7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71"/>
          <p:cNvGrpSpPr/>
          <p:nvPr/>
        </p:nvGrpSpPr>
        <p:grpSpPr>
          <a:xfrm>
            <a:off x="3526383" y="1996847"/>
            <a:ext cx="298377" cy="354519"/>
            <a:chOff x="-48233050" y="3569725"/>
            <a:chExt cx="252050" cy="299475"/>
          </a:xfrm>
        </p:grpSpPr>
        <p:sp>
          <p:nvSpPr>
            <p:cNvPr id="7971" name="Google Shape;7971;p7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71"/>
          <p:cNvGrpSpPr/>
          <p:nvPr/>
        </p:nvGrpSpPr>
        <p:grpSpPr>
          <a:xfrm>
            <a:off x="3550148" y="2430591"/>
            <a:ext cx="250847" cy="358070"/>
            <a:chOff x="-48216525" y="3936125"/>
            <a:chExt cx="211900" cy="302475"/>
          </a:xfrm>
        </p:grpSpPr>
        <p:sp>
          <p:nvSpPr>
            <p:cNvPr id="7975" name="Google Shape;7975;p7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71"/>
          <p:cNvGrpSpPr/>
          <p:nvPr/>
        </p:nvGrpSpPr>
        <p:grpSpPr>
          <a:xfrm>
            <a:off x="2205866" y="2905661"/>
            <a:ext cx="355258" cy="355288"/>
            <a:chOff x="-46410500" y="3201275"/>
            <a:chExt cx="300100" cy="300125"/>
          </a:xfrm>
        </p:grpSpPr>
        <p:sp>
          <p:nvSpPr>
            <p:cNvPr id="7980" name="Google Shape;7980;p7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71"/>
          <p:cNvGrpSpPr/>
          <p:nvPr/>
        </p:nvGrpSpPr>
        <p:grpSpPr>
          <a:xfrm>
            <a:off x="2205866" y="3341092"/>
            <a:ext cx="355258" cy="356205"/>
            <a:chOff x="-46409700" y="3569100"/>
            <a:chExt cx="300100" cy="300900"/>
          </a:xfrm>
        </p:grpSpPr>
        <p:sp>
          <p:nvSpPr>
            <p:cNvPr id="7986" name="Google Shape;7986;p7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71"/>
          <p:cNvGrpSpPr/>
          <p:nvPr/>
        </p:nvGrpSpPr>
        <p:grpSpPr>
          <a:xfrm>
            <a:off x="2193747" y="3776524"/>
            <a:ext cx="379497" cy="358070"/>
            <a:chOff x="-46422300" y="3936925"/>
            <a:chExt cx="320575" cy="302475"/>
          </a:xfrm>
        </p:grpSpPr>
        <p:sp>
          <p:nvSpPr>
            <p:cNvPr id="7992" name="Google Shape;7992;p7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71"/>
          <p:cNvGrpSpPr/>
          <p:nvPr/>
        </p:nvGrpSpPr>
        <p:grpSpPr>
          <a:xfrm>
            <a:off x="3971326" y="3330852"/>
            <a:ext cx="356205" cy="355258"/>
            <a:chOff x="-44914800" y="3560450"/>
            <a:chExt cx="300900" cy="300100"/>
          </a:xfrm>
        </p:grpSpPr>
        <p:sp>
          <p:nvSpPr>
            <p:cNvPr id="7995" name="Google Shape;7995;p7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71"/>
          <p:cNvGrpSpPr/>
          <p:nvPr/>
        </p:nvGrpSpPr>
        <p:grpSpPr>
          <a:xfrm>
            <a:off x="1726378" y="1539486"/>
            <a:ext cx="354311" cy="354104"/>
            <a:chOff x="-49764975" y="3183375"/>
            <a:chExt cx="299300" cy="299125"/>
          </a:xfrm>
        </p:grpSpPr>
        <p:sp>
          <p:nvSpPr>
            <p:cNvPr id="8001" name="Google Shape;8001;p7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71"/>
          <p:cNvGrpSpPr/>
          <p:nvPr/>
        </p:nvGrpSpPr>
        <p:grpSpPr>
          <a:xfrm>
            <a:off x="1726378" y="1974947"/>
            <a:ext cx="354311" cy="355909"/>
            <a:chOff x="-49764975" y="3551225"/>
            <a:chExt cx="299300" cy="300650"/>
          </a:xfrm>
        </p:grpSpPr>
        <p:sp>
          <p:nvSpPr>
            <p:cNvPr id="8011" name="Google Shape;8011;p7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71"/>
          <p:cNvGrpSpPr/>
          <p:nvPr/>
        </p:nvGrpSpPr>
        <p:grpSpPr>
          <a:xfrm>
            <a:off x="1724040" y="2411710"/>
            <a:ext cx="358987" cy="355525"/>
            <a:chOff x="-49766550" y="3920175"/>
            <a:chExt cx="303250" cy="300325"/>
          </a:xfrm>
        </p:grpSpPr>
        <p:sp>
          <p:nvSpPr>
            <p:cNvPr id="8023" name="Google Shape;8023;p7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71"/>
          <p:cNvGrpSpPr/>
          <p:nvPr/>
        </p:nvGrpSpPr>
        <p:grpSpPr>
          <a:xfrm>
            <a:off x="3939571" y="1559758"/>
            <a:ext cx="357123" cy="354341"/>
            <a:chOff x="-47892800" y="3200500"/>
            <a:chExt cx="301675" cy="299325"/>
          </a:xfrm>
        </p:grpSpPr>
        <p:sp>
          <p:nvSpPr>
            <p:cNvPr id="8028" name="Google Shape;8028;p7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71"/>
          <p:cNvGrpSpPr/>
          <p:nvPr/>
        </p:nvGrpSpPr>
        <p:grpSpPr>
          <a:xfrm>
            <a:off x="4003437" y="1996107"/>
            <a:ext cx="229391" cy="355258"/>
            <a:chOff x="-47839250" y="3569100"/>
            <a:chExt cx="193775" cy="300100"/>
          </a:xfrm>
        </p:grpSpPr>
        <p:sp>
          <p:nvSpPr>
            <p:cNvPr id="8035" name="Google Shape;8035;p7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71"/>
          <p:cNvGrpSpPr/>
          <p:nvPr/>
        </p:nvGrpSpPr>
        <p:grpSpPr>
          <a:xfrm>
            <a:off x="3940503" y="2432456"/>
            <a:ext cx="355258" cy="356205"/>
            <a:chOff x="-47892800" y="3937700"/>
            <a:chExt cx="300100" cy="300900"/>
          </a:xfrm>
        </p:grpSpPr>
        <p:sp>
          <p:nvSpPr>
            <p:cNvPr id="8042" name="Google Shape;8042;p7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71"/>
          <p:cNvGrpSpPr/>
          <p:nvPr/>
        </p:nvGrpSpPr>
        <p:grpSpPr>
          <a:xfrm>
            <a:off x="2645798" y="2926170"/>
            <a:ext cx="355258" cy="311458"/>
            <a:chOff x="-46042675" y="3218600"/>
            <a:chExt cx="300100" cy="263100"/>
          </a:xfrm>
        </p:grpSpPr>
        <p:sp>
          <p:nvSpPr>
            <p:cNvPr id="8051" name="Google Shape;8051;p7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71"/>
          <p:cNvGrpSpPr/>
          <p:nvPr/>
        </p:nvGrpSpPr>
        <p:grpSpPr>
          <a:xfrm>
            <a:off x="2645798" y="3340619"/>
            <a:ext cx="355258" cy="323118"/>
            <a:chOff x="-46042675" y="3568700"/>
            <a:chExt cx="300100" cy="272950"/>
          </a:xfrm>
        </p:grpSpPr>
        <p:sp>
          <p:nvSpPr>
            <p:cNvPr id="8058" name="Google Shape;8058;p7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71"/>
          <p:cNvGrpSpPr/>
          <p:nvPr/>
        </p:nvGrpSpPr>
        <p:grpSpPr>
          <a:xfrm>
            <a:off x="2687749" y="3777589"/>
            <a:ext cx="271357" cy="356057"/>
            <a:chOff x="-46007225" y="3937825"/>
            <a:chExt cx="229225" cy="300775"/>
          </a:xfrm>
        </p:grpSpPr>
        <p:sp>
          <p:nvSpPr>
            <p:cNvPr id="8063" name="Google Shape;8063;p7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71"/>
          <p:cNvGrpSpPr/>
          <p:nvPr/>
        </p:nvGrpSpPr>
        <p:grpSpPr>
          <a:xfrm>
            <a:off x="3993241" y="3767675"/>
            <a:ext cx="312375" cy="357596"/>
            <a:chOff x="-44895900" y="3929450"/>
            <a:chExt cx="263875" cy="302075"/>
          </a:xfrm>
        </p:grpSpPr>
        <p:sp>
          <p:nvSpPr>
            <p:cNvPr id="8074" name="Google Shape;8074;p7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71"/>
          <p:cNvGrpSpPr/>
          <p:nvPr/>
        </p:nvGrpSpPr>
        <p:grpSpPr>
          <a:xfrm>
            <a:off x="2167060" y="1550436"/>
            <a:ext cx="356205" cy="332885"/>
            <a:chOff x="-49397175" y="3192625"/>
            <a:chExt cx="300900" cy="281200"/>
          </a:xfrm>
        </p:grpSpPr>
        <p:sp>
          <p:nvSpPr>
            <p:cNvPr id="8081" name="Google Shape;8081;p7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71"/>
          <p:cNvGrpSpPr/>
          <p:nvPr/>
        </p:nvGrpSpPr>
        <p:grpSpPr>
          <a:xfrm>
            <a:off x="2193163" y="1974651"/>
            <a:ext cx="304000" cy="356205"/>
            <a:chOff x="-49375900" y="3550975"/>
            <a:chExt cx="256800" cy="300900"/>
          </a:xfrm>
        </p:grpSpPr>
        <p:sp>
          <p:nvSpPr>
            <p:cNvPr id="8089" name="Google Shape;8089;p7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1"/>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71"/>
          <p:cNvGrpSpPr/>
          <p:nvPr/>
        </p:nvGrpSpPr>
        <p:grpSpPr>
          <a:xfrm>
            <a:off x="2188516" y="2411946"/>
            <a:ext cx="313293" cy="356205"/>
            <a:chOff x="-49378250" y="3920375"/>
            <a:chExt cx="264650" cy="300900"/>
          </a:xfrm>
        </p:grpSpPr>
        <p:sp>
          <p:nvSpPr>
            <p:cNvPr id="8101" name="Google Shape;8101;p7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71"/>
          <p:cNvGrpSpPr/>
          <p:nvPr/>
        </p:nvGrpSpPr>
        <p:grpSpPr>
          <a:xfrm>
            <a:off x="907504" y="2904744"/>
            <a:ext cx="312375" cy="357123"/>
            <a:chOff x="-47505300" y="3200500"/>
            <a:chExt cx="263875" cy="301675"/>
          </a:xfrm>
        </p:grpSpPr>
        <p:sp>
          <p:nvSpPr>
            <p:cNvPr id="8109" name="Google Shape;8109;p7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71"/>
          <p:cNvGrpSpPr/>
          <p:nvPr/>
        </p:nvGrpSpPr>
        <p:grpSpPr>
          <a:xfrm>
            <a:off x="885604" y="3341092"/>
            <a:ext cx="356176" cy="355051"/>
            <a:chOff x="-47524975" y="3569100"/>
            <a:chExt cx="300875" cy="299925"/>
          </a:xfrm>
        </p:grpSpPr>
        <p:sp>
          <p:nvSpPr>
            <p:cNvPr id="8123" name="Google Shape;8123;p7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71"/>
          <p:cNvGrpSpPr/>
          <p:nvPr/>
        </p:nvGrpSpPr>
        <p:grpSpPr>
          <a:xfrm>
            <a:off x="886062" y="3820354"/>
            <a:ext cx="355258" cy="270410"/>
            <a:chOff x="-47523400" y="3973950"/>
            <a:chExt cx="300100" cy="228425"/>
          </a:xfrm>
        </p:grpSpPr>
        <p:sp>
          <p:nvSpPr>
            <p:cNvPr id="8129" name="Google Shape;8129;p7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71"/>
          <p:cNvGrpSpPr/>
          <p:nvPr/>
        </p:nvGrpSpPr>
        <p:grpSpPr>
          <a:xfrm>
            <a:off x="3091183" y="2903353"/>
            <a:ext cx="354341" cy="357596"/>
            <a:chOff x="-45673275" y="3199325"/>
            <a:chExt cx="299325" cy="302075"/>
          </a:xfrm>
        </p:grpSpPr>
        <p:sp>
          <p:nvSpPr>
            <p:cNvPr id="8135" name="Google Shape;8135;p7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71"/>
          <p:cNvGrpSpPr/>
          <p:nvPr/>
        </p:nvGrpSpPr>
        <p:grpSpPr>
          <a:xfrm>
            <a:off x="3090251" y="3361602"/>
            <a:ext cx="356205" cy="314240"/>
            <a:chOff x="-45674075" y="3586425"/>
            <a:chExt cx="300900" cy="265450"/>
          </a:xfrm>
        </p:grpSpPr>
        <p:sp>
          <p:nvSpPr>
            <p:cNvPr id="8139" name="Google Shape;8139;p7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71"/>
          <p:cNvGrpSpPr/>
          <p:nvPr/>
        </p:nvGrpSpPr>
        <p:grpSpPr>
          <a:xfrm>
            <a:off x="3091183" y="3777441"/>
            <a:ext cx="354341" cy="356205"/>
            <a:chOff x="-45673275" y="3937700"/>
            <a:chExt cx="299325" cy="300900"/>
          </a:xfrm>
        </p:grpSpPr>
        <p:sp>
          <p:nvSpPr>
            <p:cNvPr id="8142" name="Google Shape;8142;p7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71"/>
          <p:cNvGrpSpPr/>
          <p:nvPr/>
        </p:nvGrpSpPr>
        <p:grpSpPr>
          <a:xfrm>
            <a:off x="2205349" y="4270225"/>
            <a:ext cx="356205" cy="356205"/>
            <a:chOff x="-44512325" y="3176075"/>
            <a:chExt cx="300900" cy="300900"/>
          </a:xfrm>
        </p:grpSpPr>
        <p:sp>
          <p:nvSpPr>
            <p:cNvPr id="8149" name="Google Shape;8149;p7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71"/>
          <p:cNvGrpSpPr/>
          <p:nvPr/>
        </p:nvGrpSpPr>
        <p:grpSpPr>
          <a:xfrm>
            <a:off x="2608689" y="1539249"/>
            <a:ext cx="354341" cy="354341"/>
            <a:chOff x="-49027775" y="3183175"/>
            <a:chExt cx="299325" cy="299325"/>
          </a:xfrm>
        </p:grpSpPr>
        <p:sp>
          <p:nvSpPr>
            <p:cNvPr id="8153" name="Google Shape;8153;p7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71"/>
          <p:cNvGrpSpPr/>
          <p:nvPr/>
        </p:nvGrpSpPr>
        <p:grpSpPr>
          <a:xfrm>
            <a:off x="2608230" y="1974651"/>
            <a:ext cx="355258" cy="357152"/>
            <a:chOff x="-49027775" y="3550975"/>
            <a:chExt cx="300100" cy="301700"/>
          </a:xfrm>
        </p:grpSpPr>
        <p:sp>
          <p:nvSpPr>
            <p:cNvPr id="8158" name="Google Shape;8158;p7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71"/>
          <p:cNvGrpSpPr/>
          <p:nvPr/>
        </p:nvGrpSpPr>
        <p:grpSpPr>
          <a:xfrm>
            <a:off x="2606306" y="2411710"/>
            <a:ext cx="359106" cy="355525"/>
            <a:chOff x="-49031025" y="3920175"/>
            <a:chExt cx="303350" cy="300325"/>
          </a:xfrm>
        </p:grpSpPr>
        <p:sp>
          <p:nvSpPr>
            <p:cNvPr id="8169" name="Google Shape;8169;p7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71"/>
          <p:cNvGrpSpPr/>
          <p:nvPr/>
        </p:nvGrpSpPr>
        <p:grpSpPr>
          <a:xfrm>
            <a:off x="1322411" y="2904744"/>
            <a:ext cx="356176" cy="354341"/>
            <a:chOff x="-47155575" y="3200500"/>
            <a:chExt cx="300875" cy="299325"/>
          </a:xfrm>
        </p:grpSpPr>
        <p:sp>
          <p:nvSpPr>
            <p:cNvPr id="8176" name="Google Shape;8176;p7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71"/>
          <p:cNvGrpSpPr/>
          <p:nvPr/>
        </p:nvGrpSpPr>
        <p:grpSpPr>
          <a:xfrm>
            <a:off x="1322870" y="3341092"/>
            <a:ext cx="355258" cy="355258"/>
            <a:chOff x="-47154800" y="3569100"/>
            <a:chExt cx="300100" cy="300100"/>
          </a:xfrm>
        </p:grpSpPr>
        <p:sp>
          <p:nvSpPr>
            <p:cNvPr id="8183" name="Google Shape;8183;p7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71"/>
          <p:cNvGrpSpPr/>
          <p:nvPr/>
        </p:nvGrpSpPr>
        <p:grpSpPr>
          <a:xfrm>
            <a:off x="1323343" y="3779305"/>
            <a:ext cx="354311" cy="353423"/>
            <a:chOff x="-47154000" y="3939275"/>
            <a:chExt cx="299300" cy="298550"/>
          </a:xfrm>
        </p:grpSpPr>
        <p:sp>
          <p:nvSpPr>
            <p:cNvPr id="8190" name="Google Shape;8190;p7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71"/>
          <p:cNvGrpSpPr/>
          <p:nvPr/>
        </p:nvGrpSpPr>
        <p:grpSpPr>
          <a:xfrm>
            <a:off x="3548633" y="2904744"/>
            <a:ext cx="312375" cy="354341"/>
            <a:chOff x="-45286550" y="3200500"/>
            <a:chExt cx="263875" cy="299325"/>
          </a:xfrm>
        </p:grpSpPr>
        <p:sp>
          <p:nvSpPr>
            <p:cNvPr id="8195" name="Google Shape;8195;p7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71"/>
          <p:cNvGrpSpPr/>
          <p:nvPr/>
        </p:nvGrpSpPr>
        <p:grpSpPr>
          <a:xfrm>
            <a:off x="3548633" y="3342039"/>
            <a:ext cx="312375" cy="354311"/>
            <a:chOff x="-45286550" y="3569900"/>
            <a:chExt cx="263875" cy="299300"/>
          </a:xfrm>
        </p:grpSpPr>
        <p:sp>
          <p:nvSpPr>
            <p:cNvPr id="8199" name="Google Shape;8199;p7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71"/>
          <p:cNvGrpSpPr/>
          <p:nvPr/>
        </p:nvGrpSpPr>
        <p:grpSpPr>
          <a:xfrm>
            <a:off x="3559820" y="3778388"/>
            <a:ext cx="290001" cy="355258"/>
            <a:chOff x="-45277900" y="3938500"/>
            <a:chExt cx="244975" cy="300100"/>
          </a:xfrm>
        </p:grpSpPr>
        <p:sp>
          <p:nvSpPr>
            <p:cNvPr id="8206" name="Google Shape;8206;p7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71"/>
          <p:cNvGrpSpPr/>
          <p:nvPr/>
        </p:nvGrpSpPr>
        <p:grpSpPr>
          <a:xfrm>
            <a:off x="2645769" y="4247490"/>
            <a:ext cx="355258" cy="355258"/>
            <a:chOff x="-44502875" y="3576975"/>
            <a:chExt cx="300100" cy="300100"/>
          </a:xfrm>
        </p:grpSpPr>
        <p:sp>
          <p:nvSpPr>
            <p:cNvPr id="8211" name="Google Shape;8211;p7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71"/>
          <p:cNvGrpSpPr/>
          <p:nvPr/>
        </p:nvGrpSpPr>
        <p:grpSpPr>
          <a:xfrm>
            <a:off x="4858968" y="1532275"/>
            <a:ext cx="356221" cy="354973"/>
            <a:chOff x="-13947000" y="3212800"/>
            <a:chExt cx="353675" cy="352400"/>
          </a:xfrm>
        </p:grpSpPr>
        <p:sp>
          <p:nvSpPr>
            <p:cNvPr id="8215" name="Google Shape;8215;p7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71"/>
          <p:cNvGrpSpPr/>
          <p:nvPr/>
        </p:nvGrpSpPr>
        <p:grpSpPr>
          <a:xfrm>
            <a:off x="4858981" y="1973145"/>
            <a:ext cx="356196" cy="354670"/>
            <a:chOff x="-13946200" y="3647075"/>
            <a:chExt cx="353650" cy="352100"/>
          </a:xfrm>
        </p:grpSpPr>
        <p:sp>
          <p:nvSpPr>
            <p:cNvPr id="8218" name="Google Shape;8218;p7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4" name="Google Shape;8224;p71"/>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5" name="Google Shape;8225;p71"/>
          <p:cNvGrpSpPr/>
          <p:nvPr/>
        </p:nvGrpSpPr>
        <p:grpSpPr>
          <a:xfrm>
            <a:off x="6642374" y="1532628"/>
            <a:ext cx="357002" cy="354267"/>
            <a:chOff x="-12163025" y="3214275"/>
            <a:chExt cx="354450" cy="351700"/>
          </a:xfrm>
        </p:grpSpPr>
        <p:sp>
          <p:nvSpPr>
            <p:cNvPr id="8226" name="Google Shape;8226;p7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71"/>
          <p:cNvGrpSpPr/>
          <p:nvPr/>
        </p:nvGrpSpPr>
        <p:grpSpPr>
          <a:xfrm>
            <a:off x="6643154" y="1972365"/>
            <a:ext cx="355441" cy="356232"/>
            <a:chOff x="-12160675" y="3647875"/>
            <a:chExt cx="352900" cy="353650"/>
          </a:xfrm>
        </p:grpSpPr>
        <p:sp>
          <p:nvSpPr>
            <p:cNvPr id="8230" name="Google Shape;8230;p7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71"/>
          <p:cNvGrpSpPr/>
          <p:nvPr/>
        </p:nvGrpSpPr>
        <p:grpSpPr>
          <a:xfrm>
            <a:off x="6653870" y="2416821"/>
            <a:ext cx="354635" cy="356232"/>
            <a:chOff x="-12160675" y="4081850"/>
            <a:chExt cx="352100" cy="353650"/>
          </a:xfrm>
        </p:grpSpPr>
        <p:sp>
          <p:nvSpPr>
            <p:cNvPr id="8238" name="Google Shape;8238;p7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71"/>
          <p:cNvGrpSpPr/>
          <p:nvPr/>
        </p:nvGrpSpPr>
        <p:grpSpPr>
          <a:xfrm>
            <a:off x="4858836" y="2891264"/>
            <a:ext cx="355416" cy="355652"/>
            <a:chOff x="-10391650" y="3180600"/>
            <a:chExt cx="352875" cy="353075"/>
          </a:xfrm>
        </p:grpSpPr>
        <p:sp>
          <p:nvSpPr>
            <p:cNvPr id="8245" name="Google Shape;8245;p7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71"/>
          <p:cNvGrpSpPr/>
          <p:nvPr/>
        </p:nvGrpSpPr>
        <p:grpSpPr>
          <a:xfrm>
            <a:off x="4858835" y="3368062"/>
            <a:ext cx="354635" cy="353890"/>
            <a:chOff x="-10390875" y="3616350"/>
            <a:chExt cx="352100" cy="351325"/>
          </a:xfrm>
        </p:grpSpPr>
        <p:sp>
          <p:nvSpPr>
            <p:cNvPr id="8252" name="Google Shape;8252;p7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71"/>
          <p:cNvGrpSpPr/>
          <p:nvPr/>
        </p:nvGrpSpPr>
        <p:grpSpPr>
          <a:xfrm>
            <a:off x="7525810" y="2892727"/>
            <a:ext cx="312585" cy="354670"/>
            <a:chOff x="-10370400" y="4049550"/>
            <a:chExt cx="310350" cy="352100"/>
          </a:xfrm>
        </p:grpSpPr>
        <p:sp>
          <p:nvSpPr>
            <p:cNvPr id="8256" name="Google Shape;8256;p7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71"/>
          <p:cNvGrpSpPr/>
          <p:nvPr/>
        </p:nvGrpSpPr>
        <p:grpSpPr>
          <a:xfrm>
            <a:off x="6630066" y="2891668"/>
            <a:ext cx="379236" cy="354847"/>
            <a:chOff x="-8674650" y="3210975"/>
            <a:chExt cx="376525" cy="352275"/>
          </a:xfrm>
        </p:grpSpPr>
        <p:sp>
          <p:nvSpPr>
            <p:cNvPr id="8262" name="Google Shape;8262;p7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71"/>
          <p:cNvGrpSpPr/>
          <p:nvPr/>
        </p:nvGrpSpPr>
        <p:grpSpPr>
          <a:xfrm>
            <a:off x="5301563" y="1531633"/>
            <a:ext cx="356221" cy="356257"/>
            <a:chOff x="-13512225" y="3211525"/>
            <a:chExt cx="353675" cy="353675"/>
          </a:xfrm>
        </p:grpSpPr>
        <p:sp>
          <p:nvSpPr>
            <p:cNvPr id="8269" name="Google Shape;8269;p7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71"/>
          <p:cNvGrpSpPr/>
          <p:nvPr/>
        </p:nvGrpSpPr>
        <p:grpSpPr>
          <a:xfrm>
            <a:off x="5301563" y="1973145"/>
            <a:ext cx="356221" cy="354670"/>
            <a:chOff x="-13512225" y="3647075"/>
            <a:chExt cx="353675" cy="352100"/>
          </a:xfrm>
        </p:grpSpPr>
        <p:sp>
          <p:nvSpPr>
            <p:cNvPr id="8275" name="Google Shape;8275;p7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71"/>
          <p:cNvGrpSpPr/>
          <p:nvPr/>
        </p:nvGrpSpPr>
        <p:grpSpPr>
          <a:xfrm>
            <a:off x="5311876" y="2417211"/>
            <a:ext cx="356221" cy="355451"/>
            <a:chOff x="-13512225" y="4080275"/>
            <a:chExt cx="353675" cy="352875"/>
          </a:xfrm>
        </p:grpSpPr>
        <p:sp>
          <p:nvSpPr>
            <p:cNvPr id="8286" name="Google Shape;8286;p7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71"/>
          <p:cNvGrpSpPr/>
          <p:nvPr/>
        </p:nvGrpSpPr>
        <p:grpSpPr>
          <a:xfrm>
            <a:off x="7084956" y="1564572"/>
            <a:ext cx="356196" cy="290379"/>
            <a:chOff x="-11728250" y="3245400"/>
            <a:chExt cx="353650" cy="288275"/>
          </a:xfrm>
        </p:grpSpPr>
        <p:sp>
          <p:nvSpPr>
            <p:cNvPr id="8298" name="Google Shape;8298;p7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3" name="Google Shape;8303;p71"/>
          <p:cNvSpPr/>
          <p:nvPr/>
        </p:nvSpPr>
        <p:spPr>
          <a:xfrm>
            <a:off x="7242366" y="2108233"/>
            <a:ext cx="40464" cy="84135"/>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4" name="Google Shape;8304;p71"/>
          <p:cNvGrpSpPr/>
          <p:nvPr/>
        </p:nvGrpSpPr>
        <p:grpSpPr>
          <a:xfrm>
            <a:off x="7083760" y="1971660"/>
            <a:ext cx="358588" cy="357642"/>
            <a:chOff x="-11729050" y="3646475"/>
            <a:chExt cx="356025" cy="355050"/>
          </a:xfrm>
        </p:grpSpPr>
        <p:sp>
          <p:nvSpPr>
            <p:cNvPr id="8305" name="Google Shape;8305;p71"/>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1"/>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1"/>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1"/>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1"/>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1"/>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1"/>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1"/>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1"/>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1"/>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1"/>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71"/>
          <p:cNvGrpSpPr/>
          <p:nvPr/>
        </p:nvGrpSpPr>
        <p:grpSpPr>
          <a:xfrm>
            <a:off x="7117464" y="2417211"/>
            <a:ext cx="311804" cy="355451"/>
            <a:chOff x="-11703850" y="4081850"/>
            <a:chExt cx="309575" cy="352875"/>
          </a:xfrm>
        </p:grpSpPr>
        <p:sp>
          <p:nvSpPr>
            <p:cNvPr id="8317" name="Google Shape;8317;p7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71"/>
          <p:cNvGrpSpPr/>
          <p:nvPr/>
        </p:nvGrpSpPr>
        <p:grpSpPr>
          <a:xfrm>
            <a:off x="5306120" y="2891364"/>
            <a:ext cx="357002" cy="355451"/>
            <a:chOff x="-9958475" y="3180025"/>
            <a:chExt cx="354450" cy="352875"/>
          </a:xfrm>
        </p:grpSpPr>
        <p:sp>
          <p:nvSpPr>
            <p:cNvPr id="8326" name="Google Shape;8326;p7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71"/>
          <p:cNvGrpSpPr/>
          <p:nvPr/>
        </p:nvGrpSpPr>
        <p:grpSpPr>
          <a:xfrm>
            <a:off x="5315247" y="3367345"/>
            <a:ext cx="337966" cy="355325"/>
            <a:chOff x="-9949025" y="3615575"/>
            <a:chExt cx="335550" cy="352750"/>
          </a:xfrm>
        </p:grpSpPr>
        <p:sp>
          <p:nvSpPr>
            <p:cNvPr id="8330" name="Google Shape;8330;p7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71"/>
          <p:cNvGrpSpPr/>
          <p:nvPr/>
        </p:nvGrpSpPr>
        <p:grpSpPr>
          <a:xfrm>
            <a:off x="7950093" y="2890851"/>
            <a:ext cx="360175" cy="358423"/>
            <a:chOff x="-9961625" y="4048175"/>
            <a:chExt cx="357600" cy="355825"/>
          </a:xfrm>
        </p:grpSpPr>
        <p:sp>
          <p:nvSpPr>
            <p:cNvPr id="8334" name="Google Shape;8334;p7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71"/>
          <p:cNvGrpSpPr/>
          <p:nvPr/>
        </p:nvGrpSpPr>
        <p:grpSpPr>
          <a:xfrm>
            <a:off x="6636814" y="3366363"/>
            <a:ext cx="364959" cy="357289"/>
            <a:chOff x="-8680950" y="3624225"/>
            <a:chExt cx="362350" cy="354700"/>
          </a:xfrm>
        </p:grpSpPr>
        <p:sp>
          <p:nvSpPr>
            <p:cNvPr id="8341" name="Google Shape;8341;p7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71"/>
          <p:cNvGrpSpPr/>
          <p:nvPr/>
        </p:nvGrpSpPr>
        <p:grpSpPr>
          <a:xfrm>
            <a:off x="5773058" y="1532024"/>
            <a:ext cx="313365" cy="355476"/>
            <a:chOff x="-13056975" y="3212300"/>
            <a:chExt cx="311125" cy="352900"/>
          </a:xfrm>
        </p:grpSpPr>
        <p:sp>
          <p:nvSpPr>
            <p:cNvPr id="8348" name="Google Shape;8348;p7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71"/>
          <p:cNvGrpSpPr/>
          <p:nvPr/>
        </p:nvGrpSpPr>
        <p:grpSpPr>
          <a:xfrm>
            <a:off x="5750446" y="1972818"/>
            <a:ext cx="358588" cy="355325"/>
            <a:chOff x="-13077450" y="3647075"/>
            <a:chExt cx="356025" cy="352750"/>
          </a:xfrm>
        </p:grpSpPr>
        <p:sp>
          <p:nvSpPr>
            <p:cNvPr id="8353" name="Google Shape;8353;p7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71"/>
          <p:cNvGrpSpPr/>
          <p:nvPr/>
        </p:nvGrpSpPr>
        <p:grpSpPr>
          <a:xfrm>
            <a:off x="5761552" y="2416418"/>
            <a:ext cx="357002" cy="357037"/>
            <a:chOff x="-13079025" y="4079475"/>
            <a:chExt cx="354450" cy="354450"/>
          </a:xfrm>
        </p:grpSpPr>
        <p:sp>
          <p:nvSpPr>
            <p:cNvPr id="8357" name="Google Shape;8357;p7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1"/>
          <p:cNvGrpSpPr/>
          <p:nvPr/>
        </p:nvGrpSpPr>
        <p:grpSpPr>
          <a:xfrm>
            <a:off x="7534619" y="1532427"/>
            <a:ext cx="356221" cy="354670"/>
            <a:chOff x="-11292700" y="3213875"/>
            <a:chExt cx="353675" cy="352100"/>
          </a:xfrm>
        </p:grpSpPr>
        <p:sp>
          <p:nvSpPr>
            <p:cNvPr id="8362" name="Google Shape;8362;p7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71"/>
          <p:cNvGrpSpPr/>
          <p:nvPr/>
        </p:nvGrpSpPr>
        <p:grpSpPr>
          <a:xfrm>
            <a:off x="7528677" y="1972365"/>
            <a:ext cx="368106" cy="356232"/>
            <a:chOff x="-11299000" y="3647875"/>
            <a:chExt cx="365475" cy="353650"/>
          </a:xfrm>
        </p:grpSpPr>
        <p:sp>
          <p:nvSpPr>
            <p:cNvPr id="8370" name="Google Shape;8370;p7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71"/>
          <p:cNvGrpSpPr/>
          <p:nvPr/>
        </p:nvGrpSpPr>
        <p:grpSpPr>
          <a:xfrm>
            <a:off x="7544139" y="2428316"/>
            <a:ext cx="357808" cy="333240"/>
            <a:chOff x="-11295075" y="4092875"/>
            <a:chExt cx="355250" cy="330825"/>
          </a:xfrm>
        </p:grpSpPr>
        <p:sp>
          <p:nvSpPr>
            <p:cNvPr id="8377" name="Google Shape;8377;p7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71"/>
          <p:cNvGrpSpPr/>
          <p:nvPr/>
        </p:nvGrpSpPr>
        <p:grpSpPr>
          <a:xfrm>
            <a:off x="5769739" y="2891364"/>
            <a:ext cx="312585" cy="355451"/>
            <a:chOff x="-9500075" y="3180800"/>
            <a:chExt cx="310350" cy="352875"/>
          </a:xfrm>
        </p:grpSpPr>
        <p:sp>
          <p:nvSpPr>
            <p:cNvPr id="8383" name="Google Shape;8383;p7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71"/>
          <p:cNvGrpSpPr/>
          <p:nvPr/>
        </p:nvGrpSpPr>
        <p:grpSpPr>
          <a:xfrm>
            <a:off x="5747530" y="3366879"/>
            <a:ext cx="356221" cy="356257"/>
            <a:chOff x="-9523700" y="3614000"/>
            <a:chExt cx="353675" cy="353675"/>
          </a:xfrm>
        </p:grpSpPr>
        <p:sp>
          <p:nvSpPr>
            <p:cNvPr id="8393" name="Google Shape;8393;p7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71"/>
          <p:cNvGrpSpPr/>
          <p:nvPr/>
        </p:nvGrpSpPr>
        <p:grpSpPr>
          <a:xfrm>
            <a:off x="7532481" y="3389521"/>
            <a:ext cx="356221" cy="354670"/>
            <a:chOff x="-9523700" y="4049550"/>
            <a:chExt cx="353675" cy="352100"/>
          </a:xfrm>
        </p:grpSpPr>
        <p:sp>
          <p:nvSpPr>
            <p:cNvPr id="8403" name="Google Shape;8403;p7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71"/>
          <p:cNvGrpSpPr/>
          <p:nvPr/>
        </p:nvGrpSpPr>
        <p:grpSpPr>
          <a:xfrm>
            <a:off x="7088596" y="3389494"/>
            <a:ext cx="357002" cy="311029"/>
            <a:chOff x="-8209150" y="3659675"/>
            <a:chExt cx="354450" cy="308775"/>
          </a:xfrm>
        </p:grpSpPr>
        <p:sp>
          <p:nvSpPr>
            <p:cNvPr id="8411" name="Google Shape;8411;p7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71"/>
          <p:cNvGrpSpPr/>
          <p:nvPr/>
        </p:nvGrpSpPr>
        <p:grpSpPr>
          <a:xfrm>
            <a:off x="6191845" y="1532024"/>
            <a:ext cx="356221" cy="355476"/>
            <a:chOff x="-12643475" y="3212300"/>
            <a:chExt cx="353675" cy="352900"/>
          </a:xfrm>
        </p:grpSpPr>
        <p:sp>
          <p:nvSpPr>
            <p:cNvPr id="8418" name="Google Shape;8418;p7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71"/>
          <p:cNvGrpSpPr/>
          <p:nvPr/>
        </p:nvGrpSpPr>
        <p:grpSpPr>
          <a:xfrm>
            <a:off x="6191845" y="1983798"/>
            <a:ext cx="356221" cy="333366"/>
            <a:chOff x="-12643475" y="3657325"/>
            <a:chExt cx="353675" cy="330950"/>
          </a:xfrm>
        </p:grpSpPr>
        <p:sp>
          <p:nvSpPr>
            <p:cNvPr id="8428" name="Google Shape;8428;p7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71"/>
          <p:cNvGrpSpPr/>
          <p:nvPr/>
        </p:nvGrpSpPr>
        <p:grpSpPr>
          <a:xfrm>
            <a:off x="6202157" y="2418407"/>
            <a:ext cx="356221" cy="353059"/>
            <a:chOff x="-12643475" y="4081850"/>
            <a:chExt cx="353675" cy="350500"/>
          </a:xfrm>
        </p:grpSpPr>
        <p:sp>
          <p:nvSpPr>
            <p:cNvPr id="8435" name="Google Shape;8435;p7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1"/>
          <p:cNvGrpSpPr/>
          <p:nvPr/>
        </p:nvGrpSpPr>
        <p:grpSpPr>
          <a:xfrm>
            <a:off x="7974847" y="1532427"/>
            <a:ext cx="355416" cy="354670"/>
            <a:chOff x="-10857925" y="3213875"/>
            <a:chExt cx="352875" cy="352100"/>
          </a:xfrm>
        </p:grpSpPr>
        <p:sp>
          <p:nvSpPr>
            <p:cNvPr id="8440" name="Google Shape;8440;p7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0" name="Google Shape;8450;p71"/>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1" name="Google Shape;8451;p71"/>
          <p:cNvGrpSpPr/>
          <p:nvPr/>
        </p:nvGrpSpPr>
        <p:grpSpPr>
          <a:xfrm>
            <a:off x="7984757" y="2428316"/>
            <a:ext cx="356221" cy="333240"/>
            <a:chOff x="-10858725" y="4092875"/>
            <a:chExt cx="353675" cy="330825"/>
          </a:xfrm>
        </p:grpSpPr>
        <p:sp>
          <p:nvSpPr>
            <p:cNvPr id="8452" name="Google Shape;8452;p7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71"/>
          <p:cNvGrpSpPr/>
          <p:nvPr/>
        </p:nvGrpSpPr>
        <p:grpSpPr>
          <a:xfrm>
            <a:off x="6191762" y="2891855"/>
            <a:ext cx="356096" cy="354469"/>
            <a:chOff x="-9089725" y="3180200"/>
            <a:chExt cx="353550" cy="351900"/>
          </a:xfrm>
        </p:grpSpPr>
        <p:sp>
          <p:nvSpPr>
            <p:cNvPr id="8459" name="Google Shape;8459;p7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71"/>
          <p:cNvGrpSpPr/>
          <p:nvPr/>
        </p:nvGrpSpPr>
        <p:grpSpPr>
          <a:xfrm>
            <a:off x="6243280" y="3367282"/>
            <a:ext cx="252278" cy="355451"/>
            <a:chOff x="-9039300" y="3614000"/>
            <a:chExt cx="250475" cy="352875"/>
          </a:xfrm>
        </p:grpSpPr>
        <p:sp>
          <p:nvSpPr>
            <p:cNvPr id="8462" name="Google Shape;8462;p7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71"/>
          <p:cNvGrpSpPr/>
          <p:nvPr/>
        </p:nvGrpSpPr>
        <p:grpSpPr>
          <a:xfrm>
            <a:off x="7975246" y="3389521"/>
            <a:ext cx="354635" cy="354670"/>
            <a:chOff x="-9088150" y="4049550"/>
            <a:chExt cx="352100" cy="352100"/>
          </a:xfrm>
        </p:grpSpPr>
        <p:sp>
          <p:nvSpPr>
            <p:cNvPr id="8465" name="Google Shape;8465;p7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71"/>
          <p:cNvGrpSpPr/>
          <p:nvPr/>
        </p:nvGrpSpPr>
        <p:grpSpPr>
          <a:xfrm>
            <a:off x="7109610" y="2891754"/>
            <a:ext cx="315757" cy="354670"/>
            <a:chOff x="-8191825" y="3174500"/>
            <a:chExt cx="313500" cy="352100"/>
          </a:xfrm>
        </p:grpSpPr>
        <p:sp>
          <p:nvSpPr>
            <p:cNvPr id="8472" name="Google Shape;8472;p7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78" name="Shape 8478"/>
        <p:cNvGrpSpPr/>
        <p:nvPr/>
      </p:nvGrpSpPr>
      <p:grpSpPr>
        <a:xfrm>
          <a:off x="0" y="0"/>
          <a:ext cx="0" cy="0"/>
          <a:chOff x="0" y="0"/>
          <a:chExt cx="0" cy="0"/>
        </a:xfrm>
      </p:grpSpPr>
      <p:sp>
        <p:nvSpPr>
          <p:cNvPr id="8479" name="Google Shape;8479;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480" name="Google Shape;8480;p72"/>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1" name="Google Shape;8481;p72"/>
          <p:cNvGrpSpPr/>
          <p:nvPr/>
        </p:nvGrpSpPr>
        <p:grpSpPr>
          <a:xfrm>
            <a:off x="748855" y="2243507"/>
            <a:ext cx="452798" cy="449473"/>
            <a:chOff x="-21322300" y="3693325"/>
            <a:chExt cx="306400" cy="304150"/>
          </a:xfrm>
        </p:grpSpPr>
        <p:sp>
          <p:nvSpPr>
            <p:cNvPr id="8482" name="Google Shape;8482;p7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72"/>
          <p:cNvGrpSpPr/>
          <p:nvPr/>
        </p:nvGrpSpPr>
        <p:grpSpPr>
          <a:xfrm>
            <a:off x="748263" y="2810244"/>
            <a:ext cx="453980" cy="422540"/>
            <a:chOff x="-21322300" y="4077125"/>
            <a:chExt cx="307200" cy="285925"/>
          </a:xfrm>
        </p:grpSpPr>
        <p:sp>
          <p:nvSpPr>
            <p:cNvPr id="8487" name="Google Shape;8487;p7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72"/>
          <p:cNvGrpSpPr/>
          <p:nvPr/>
        </p:nvGrpSpPr>
        <p:grpSpPr>
          <a:xfrm>
            <a:off x="3525440" y="1689128"/>
            <a:ext cx="451653" cy="450212"/>
            <a:chOff x="-19394200" y="3333800"/>
            <a:chExt cx="305625" cy="304650"/>
          </a:xfrm>
        </p:grpSpPr>
        <p:sp>
          <p:nvSpPr>
            <p:cNvPr id="8500" name="Google Shape;8500;p7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72"/>
          <p:cNvGrpSpPr/>
          <p:nvPr/>
        </p:nvGrpSpPr>
        <p:grpSpPr>
          <a:xfrm>
            <a:off x="3524276" y="2243580"/>
            <a:ext cx="453980" cy="449325"/>
            <a:chOff x="-19396575" y="3708500"/>
            <a:chExt cx="307200" cy="304050"/>
          </a:xfrm>
        </p:grpSpPr>
        <p:sp>
          <p:nvSpPr>
            <p:cNvPr id="8510" name="Google Shape;8510;p7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72"/>
          <p:cNvGrpSpPr/>
          <p:nvPr/>
        </p:nvGrpSpPr>
        <p:grpSpPr>
          <a:xfrm>
            <a:off x="3518457" y="2796461"/>
            <a:ext cx="465618" cy="450101"/>
            <a:chOff x="-19394200" y="4084200"/>
            <a:chExt cx="315075" cy="304575"/>
          </a:xfrm>
        </p:grpSpPr>
        <p:sp>
          <p:nvSpPr>
            <p:cNvPr id="8514" name="Google Shape;8514;p7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72"/>
          <p:cNvGrpSpPr/>
          <p:nvPr/>
        </p:nvGrpSpPr>
        <p:grpSpPr>
          <a:xfrm>
            <a:off x="6324167" y="1689001"/>
            <a:ext cx="400447" cy="450470"/>
            <a:chOff x="-17526750" y="3309200"/>
            <a:chExt cx="270975" cy="304825"/>
          </a:xfrm>
        </p:grpSpPr>
        <p:sp>
          <p:nvSpPr>
            <p:cNvPr id="8521" name="Google Shape;8521;p7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2"/>
          <p:cNvGrpSpPr/>
          <p:nvPr/>
        </p:nvGrpSpPr>
        <p:grpSpPr>
          <a:xfrm>
            <a:off x="6300319" y="2244173"/>
            <a:ext cx="448143" cy="448143"/>
            <a:chOff x="-17542500" y="3684100"/>
            <a:chExt cx="303250" cy="303250"/>
          </a:xfrm>
        </p:grpSpPr>
        <p:sp>
          <p:nvSpPr>
            <p:cNvPr id="8527" name="Google Shape;8527;p7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72"/>
          <p:cNvGrpSpPr/>
          <p:nvPr/>
        </p:nvGrpSpPr>
        <p:grpSpPr>
          <a:xfrm>
            <a:off x="6299728" y="2810817"/>
            <a:ext cx="449325" cy="421395"/>
            <a:chOff x="-17542500" y="4068450"/>
            <a:chExt cx="304050" cy="285150"/>
          </a:xfrm>
        </p:grpSpPr>
        <p:sp>
          <p:nvSpPr>
            <p:cNvPr id="8535" name="Google Shape;8535;p7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72"/>
          <p:cNvGrpSpPr/>
          <p:nvPr/>
        </p:nvGrpSpPr>
        <p:grpSpPr>
          <a:xfrm>
            <a:off x="3530150" y="3342211"/>
            <a:ext cx="343404" cy="449325"/>
            <a:chOff x="-15652200" y="3335975"/>
            <a:chExt cx="232375" cy="304050"/>
          </a:xfrm>
        </p:grpSpPr>
        <p:sp>
          <p:nvSpPr>
            <p:cNvPr id="8542" name="Google Shape;8542;p7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72"/>
          <p:cNvGrpSpPr/>
          <p:nvPr/>
        </p:nvGrpSpPr>
        <p:grpSpPr>
          <a:xfrm>
            <a:off x="1303491" y="1689573"/>
            <a:ext cx="450470" cy="449325"/>
            <a:chOff x="-20946600" y="3317850"/>
            <a:chExt cx="304825" cy="304050"/>
          </a:xfrm>
        </p:grpSpPr>
        <p:sp>
          <p:nvSpPr>
            <p:cNvPr id="8552" name="Google Shape;8552;p7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72"/>
          <p:cNvGrpSpPr/>
          <p:nvPr/>
        </p:nvGrpSpPr>
        <p:grpSpPr>
          <a:xfrm>
            <a:off x="1304064" y="2243729"/>
            <a:ext cx="449325" cy="449030"/>
            <a:chOff x="-20945825" y="3692175"/>
            <a:chExt cx="304050" cy="303850"/>
          </a:xfrm>
        </p:grpSpPr>
        <p:sp>
          <p:nvSpPr>
            <p:cNvPr id="8556" name="Google Shape;8556;p7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72"/>
          <p:cNvGrpSpPr/>
          <p:nvPr/>
        </p:nvGrpSpPr>
        <p:grpSpPr>
          <a:xfrm>
            <a:off x="1329667" y="2797442"/>
            <a:ext cx="398119" cy="448143"/>
            <a:chOff x="-20930075" y="4066100"/>
            <a:chExt cx="269400" cy="303250"/>
          </a:xfrm>
        </p:grpSpPr>
        <p:sp>
          <p:nvSpPr>
            <p:cNvPr id="8561" name="Google Shape;8561;p7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72"/>
          <p:cNvGrpSpPr/>
          <p:nvPr/>
        </p:nvGrpSpPr>
        <p:grpSpPr>
          <a:xfrm>
            <a:off x="4110888" y="1689848"/>
            <a:ext cx="372516" cy="448771"/>
            <a:chOff x="-18994100" y="3334775"/>
            <a:chExt cx="252075" cy="303675"/>
          </a:xfrm>
        </p:grpSpPr>
        <p:sp>
          <p:nvSpPr>
            <p:cNvPr id="8564" name="Google Shape;8564;p7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72"/>
          <p:cNvGrpSpPr/>
          <p:nvPr/>
        </p:nvGrpSpPr>
        <p:grpSpPr>
          <a:xfrm>
            <a:off x="4125445" y="2244743"/>
            <a:ext cx="343404" cy="446998"/>
            <a:chOff x="-18983850" y="3710075"/>
            <a:chExt cx="232375" cy="302475"/>
          </a:xfrm>
        </p:grpSpPr>
        <p:sp>
          <p:nvSpPr>
            <p:cNvPr id="8569" name="Google Shape;8569;p7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72"/>
          <p:cNvGrpSpPr/>
          <p:nvPr/>
        </p:nvGrpSpPr>
        <p:grpSpPr>
          <a:xfrm>
            <a:off x="4071911" y="2797422"/>
            <a:ext cx="450470" cy="448180"/>
            <a:chOff x="-19020075" y="4084200"/>
            <a:chExt cx="304825" cy="303275"/>
          </a:xfrm>
        </p:grpSpPr>
        <p:sp>
          <p:nvSpPr>
            <p:cNvPr id="8574" name="Google Shape;8574;p7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72"/>
          <p:cNvGrpSpPr/>
          <p:nvPr/>
        </p:nvGrpSpPr>
        <p:grpSpPr>
          <a:xfrm>
            <a:off x="6889176" y="1689001"/>
            <a:ext cx="396937" cy="450470"/>
            <a:chOff x="-17149475" y="3309200"/>
            <a:chExt cx="268600" cy="304825"/>
          </a:xfrm>
        </p:grpSpPr>
        <p:sp>
          <p:nvSpPr>
            <p:cNvPr id="8584" name="Google Shape;8584;p7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72"/>
          <p:cNvGrpSpPr/>
          <p:nvPr/>
        </p:nvGrpSpPr>
        <p:grpSpPr>
          <a:xfrm>
            <a:off x="6862982" y="2258120"/>
            <a:ext cx="449325" cy="420249"/>
            <a:chOff x="-17168375" y="3692750"/>
            <a:chExt cx="304050" cy="284375"/>
          </a:xfrm>
        </p:grpSpPr>
        <p:sp>
          <p:nvSpPr>
            <p:cNvPr id="8587" name="Google Shape;8587;p7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72"/>
          <p:cNvGrpSpPr/>
          <p:nvPr/>
        </p:nvGrpSpPr>
        <p:grpSpPr>
          <a:xfrm>
            <a:off x="6859491" y="2796852"/>
            <a:ext cx="456308" cy="449325"/>
            <a:chOff x="-17170750" y="4058800"/>
            <a:chExt cx="308775" cy="304050"/>
          </a:xfrm>
        </p:grpSpPr>
        <p:sp>
          <p:nvSpPr>
            <p:cNvPr id="8595" name="Google Shape;8595;p7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72"/>
          <p:cNvGrpSpPr/>
          <p:nvPr/>
        </p:nvGrpSpPr>
        <p:grpSpPr>
          <a:xfrm>
            <a:off x="5721388" y="3343358"/>
            <a:ext cx="450470" cy="446998"/>
            <a:chOff x="-15688425" y="3707725"/>
            <a:chExt cx="304825" cy="302475"/>
          </a:xfrm>
        </p:grpSpPr>
        <p:sp>
          <p:nvSpPr>
            <p:cNvPr id="8613" name="Google Shape;8613;p7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72"/>
          <p:cNvGrpSpPr/>
          <p:nvPr/>
        </p:nvGrpSpPr>
        <p:grpSpPr>
          <a:xfrm>
            <a:off x="1865544" y="1690441"/>
            <a:ext cx="451653" cy="447589"/>
            <a:chOff x="-20572500" y="3319025"/>
            <a:chExt cx="305625" cy="302875"/>
          </a:xfrm>
        </p:grpSpPr>
        <p:sp>
          <p:nvSpPr>
            <p:cNvPr id="8620" name="Google Shape;8620;p7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72"/>
          <p:cNvGrpSpPr/>
          <p:nvPr/>
        </p:nvGrpSpPr>
        <p:grpSpPr>
          <a:xfrm>
            <a:off x="1866708" y="2305410"/>
            <a:ext cx="449325" cy="325670"/>
            <a:chOff x="-20571700" y="3722875"/>
            <a:chExt cx="304050" cy="220375"/>
          </a:xfrm>
        </p:grpSpPr>
        <p:sp>
          <p:nvSpPr>
            <p:cNvPr id="8623" name="Google Shape;8623;p7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72"/>
          <p:cNvGrpSpPr/>
          <p:nvPr/>
        </p:nvGrpSpPr>
        <p:grpSpPr>
          <a:xfrm>
            <a:off x="1866135" y="2796278"/>
            <a:ext cx="450470" cy="450470"/>
            <a:chOff x="-20571700" y="4066875"/>
            <a:chExt cx="304825" cy="304825"/>
          </a:xfrm>
        </p:grpSpPr>
        <p:sp>
          <p:nvSpPr>
            <p:cNvPr id="8631" name="Google Shape;8631;p7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72"/>
          <p:cNvGrpSpPr/>
          <p:nvPr/>
        </p:nvGrpSpPr>
        <p:grpSpPr>
          <a:xfrm>
            <a:off x="4632837" y="1688259"/>
            <a:ext cx="453980" cy="451948"/>
            <a:chOff x="-18645175" y="3334200"/>
            <a:chExt cx="307200" cy="305825"/>
          </a:xfrm>
        </p:grpSpPr>
        <p:sp>
          <p:nvSpPr>
            <p:cNvPr id="8638" name="Google Shape;8638;p7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72"/>
          <p:cNvGrpSpPr/>
          <p:nvPr/>
        </p:nvGrpSpPr>
        <p:grpSpPr>
          <a:xfrm>
            <a:off x="4633429" y="2242989"/>
            <a:ext cx="452798" cy="450507"/>
            <a:chOff x="-18645175" y="3708500"/>
            <a:chExt cx="306400" cy="304850"/>
          </a:xfrm>
        </p:grpSpPr>
        <p:sp>
          <p:nvSpPr>
            <p:cNvPr id="8644" name="Google Shape;8644;p7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72"/>
          <p:cNvGrpSpPr/>
          <p:nvPr/>
        </p:nvGrpSpPr>
        <p:grpSpPr>
          <a:xfrm>
            <a:off x="4631101" y="2795630"/>
            <a:ext cx="457453" cy="451763"/>
            <a:chOff x="-18647525" y="4082625"/>
            <a:chExt cx="309550" cy="305700"/>
          </a:xfrm>
        </p:grpSpPr>
        <p:sp>
          <p:nvSpPr>
            <p:cNvPr id="8652" name="Google Shape;8652;p7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72"/>
          <p:cNvGrpSpPr/>
          <p:nvPr/>
        </p:nvGrpSpPr>
        <p:grpSpPr>
          <a:xfrm>
            <a:off x="7441485" y="1689592"/>
            <a:ext cx="395755" cy="449288"/>
            <a:chOff x="-16775350" y="3309200"/>
            <a:chExt cx="267800" cy="304025"/>
          </a:xfrm>
        </p:grpSpPr>
        <p:sp>
          <p:nvSpPr>
            <p:cNvPr id="8657" name="Google Shape;8657;p7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72"/>
          <p:cNvGrpSpPr/>
          <p:nvPr/>
        </p:nvGrpSpPr>
        <p:grpSpPr>
          <a:xfrm>
            <a:off x="7441485" y="2241827"/>
            <a:ext cx="395755" cy="452835"/>
            <a:chOff x="-16775350" y="3683300"/>
            <a:chExt cx="267800" cy="306425"/>
          </a:xfrm>
        </p:grpSpPr>
        <p:sp>
          <p:nvSpPr>
            <p:cNvPr id="8661" name="Google Shape;8661;p7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72"/>
          <p:cNvGrpSpPr/>
          <p:nvPr/>
        </p:nvGrpSpPr>
        <p:grpSpPr>
          <a:xfrm>
            <a:off x="7413536" y="2796870"/>
            <a:ext cx="451653" cy="449288"/>
            <a:chOff x="-16794250" y="4058225"/>
            <a:chExt cx="305625" cy="304025"/>
          </a:xfrm>
        </p:grpSpPr>
        <p:sp>
          <p:nvSpPr>
            <p:cNvPr id="8665" name="Google Shape;8665;p7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4" name="Google Shape;8674;p72"/>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5" name="Google Shape;8675;p72"/>
          <p:cNvGrpSpPr/>
          <p:nvPr/>
        </p:nvGrpSpPr>
        <p:grpSpPr>
          <a:xfrm>
            <a:off x="2414953" y="1689573"/>
            <a:ext cx="457453" cy="449325"/>
            <a:chOff x="-20199150" y="3317850"/>
            <a:chExt cx="309550" cy="304050"/>
          </a:xfrm>
        </p:grpSpPr>
        <p:sp>
          <p:nvSpPr>
            <p:cNvPr id="8676" name="Google Shape;8676;p7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72"/>
          <p:cNvGrpSpPr/>
          <p:nvPr/>
        </p:nvGrpSpPr>
        <p:grpSpPr>
          <a:xfrm>
            <a:off x="2417281" y="2242861"/>
            <a:ext cx="452798" cy="450766"/>
            <a:chOff x="-20199150" y="3693150"/>
            <a:chExt cx="306400" cy="305025"/>
          </a:xfrm>
        </p:grpSpPr>
        <p:sp>
          <p:nvSpPr>
            <p:cNvPr id="8684" name="Google Shape;8684;p7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72"/>
          <p:cNvGrpSpPr/>
          <p:nvPr/>
        </p:nvGrpSpPr>
        <p:grpSpPr>
          <a:xfrm>
            <a:off x="2417854" y="2795687"/>
            <a:ext cx="451653" cy="451653"/>
            <a:chOff x="-20197575" y="4066875"/>
            <a:chExt cx="305625" cy="305625"/>
          </a:xfrm>
        </p:grpSpPr>
        <p:sp>
          <p:nvSpPr>
            <p:cNvPr id="8691" name="Google Shape;8691;p7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2"/>
          <p:cNvGrpSpPr/>
          <p:nvPr/>
        </p:nvGrpSpPr>
        <p:grpSpPr>
          <a:xfrm>
            <a:off x="5200071" y="1687520"/>
            <a:ext cx="449325" cy="453426"/>
            <a:chOff x="-18271050" y="3333200"/>
            <a:chExt cx="304050" cy="306825"/>
          </a:xfrm>
        </p:grpSpPr>
        <p:sp>
          <p:nvSpPr>
            <p:cNvPr id="8700" name="Google Shape;8700;p7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72"/>
          <p:cNvGrpSpPr/>
          <p:nvPr/>
        </p:nvGrpSpPr>
        <p:grpSpPr>
          <a:xfrm>
            <a:off x="5200644" y="2244171"/>
            <a:ext cx="448180" cy="448143"/>
            <a:chOff x="-18270275" y="3710875"/>
            <a:chExt cx="303275" cy="303250"/>
          </a:xfrm>
        </p:grpSpPr>
        <p:sp>
          <p:nvSpPr>
            <p:cNvPr id="8706" name="Google Shape;8706;p7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72"/>
          <p:cNvGrpSpPr/>
          <p:nvPr/>
        </p:nvGrpSpPr>
        <p:grpSpPr>
          <a:xfrm>
            <a:off x="5254196" y="2797422"/>
            <a:ext cx="341076" cy="448180"/>
            <a:chOff x="-18234025" y="4084200"/>
            <a:chExt cx="230800" cy="303275"/>
          </a:xfrm>
        </p:grpSpPr>
        <p:sp>
          <p:nvSpPr>
            <p:cNvPr id="8713" name="Google Shape;8713;p7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72"/>
          <p:cNvGrpSpPr/>
          <p:nvPr/>
        </p:nvGrpSpPr>
        <p:grpSpPr>
          <a:xfrm>
            <a:off x="2366751" y="3341641"/>
            <a:ext cx="449325" cy="450470"/>
            <a:chOff x="-16419350" y="3308400"/>
            <a:chExt cx="304050" cy="304825"/>
          </a:xfrm>
        </p:grpSpPr>
        <p:sp>
          <p:nvSpPr>
            <p:cNvPr id="8717" name="Google Shape;8717;p7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72"/>
          <p:cNvGrpSpPr/>
          <p:nvPr/>
        </p:nvGrpSpPr>
        <p:grpSpPr>
          <a:xfrm>
            <a:off x="4638306" y="3340423"/>
            <a:ext cx="395755" cy="452872"/>
            <a:chOff x="-16401225" y="3683275"/>
            <a:chExt cx="267800" cy="306450"/>
          </a:xfrm>
        </p:grpSpPr>
        <p:sp>
          <p:nvSpPr>
            <p:cNvPr id="8725" name="Google Shape;8725;p7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72"/>
          <p:cNvGrpSpPr/>
          <p:nvPr/>
        </p:nvGrpSpPr>
        <p:grpSpPr>
          <a:xfrm>
            <a:off x="8003755" y="2797062"/>
            <a:ext cx="450470" cy="448180"/>
            <a:chOff x="-16419350" y="4058200"/>
            <a:chExt cx="304825" cy="303275"/>
          </a:xfrm>
        </p:grpSpPr>
        <p:sp>
          <p:nvSpPr>
            <p:cNvPr id="8733" name="Google Shape;8733;p7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72"/>
          <p:cNvGrpSpPr/>
          <p:nvPr/>
        </p:nvGrpSpPr>
        <p:grpSpPr>
          <a:xfrm>
            <a:off x="4030643" y="3343080"/>
            <a:ext cx="450507" cy="447589"/>
            <a:chOff x="-15296200" y="3326900"/>
            <a:chExt cx="304850" cy="302875"/>
          </a:xfrm>
        </p:grpSpPr>
        <p:sp>
          <p:nvSpPr>
            <p:cNvPr id="8741" name="Google Shape;8741;p7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72"/>
          <p:cNvGrpSpPr/>
          <p:nvPr/>
        </p:nvGrpSpPr>
        <p:grpSpPr>
          <a:xfrm>
            <a:off x="2946296" y="1706881"/>
            <a:ext cx="486566" cy="414708"/>
            <a:chOff x="-19835275" y="3330250"/>
            <a:chExt cx="329250" cy="280625"/>
          </a:xfrm>
        </p:grpSpPr>
        <p:sp>
          <p:nvSpPr>
            <p:cNvPr id="8747" name="Google Shape;8747;p7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72"/>
          <p:cNvGrpSpPr/>
          <p:nvPr/>
        </p:nvGrpSpPr>
        <p:grpSpPr>
          <a:xfrm>
            <a:off x="2964325" y="2243470"/>
            <a:ext cx="450507" cy="449547"/>
            <a:chOff x="-19822675" y="3692750"/>
            <a:chExt cx="304850" cy="304200"/>
          </a:xfrm>
        </p:grpSpPr>
        <p:sp>
          <p:nvSpPr>
            <p:cNvPr id="8751" name="Google Shape;8751;p7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72"/>
          <p:cNvGrpSpPr/>
          <p:nvPr/>
        </p:nvGrpSpPr>
        <p:grpSpPr>
          <a:xfrm>
            <a:off x="2964916" y="2796278"/>
            <a:ext cx="449325" cy="450470"/>
            <a:chOff x="-19822675" y="4066875"/>
            <a:chExt cx="304050" cy="304825"/>
          </a:xfrm>
        </p:grpSpPr>
        <p:sp>
          <p:nvSpPr>
            <p:cNvPr id="8757" name="Google Shape;8757;p7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72"/>
          <p:cNvGrpSpPr/>
          <p:nvPr/>
        </p:nvGrpSpPr>
        <p:grpSpPr>
          <a:xfrm>
            <a:off x="5773985" y="1689571"/>
            <a:ext cx="399302" cy="449325"/>
            <a:chOff x="-17878825" y="3334400"/>
            <a:chExt cx="270200" cy="304050"/>
          </a:xfrm>
        </p:grpSpPr>
        <p:sp>
          <p:nvSpPr>
            <p:cNvPr id="8764" name="Google Shape;8764;p7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72"/>
          <p:cNvGrpSpPr/>
          <p:nvPr/>
        </p:nvGrpSpPr>
        <p:grpSpPr>
          <a:xfrm>
            <a:off x="5747809" y="2242416"/>
            <a:ext cx="451653" cy="451653"/>
            <a:chOff x="-17896150" y="3709300"/>
            <a:chExt cx="305625" cy="305625"/>
          </a:xfrm>
        </p:grpSpPr>
        <p:sp>
          <p:nvSpPr>
            <p:cNvPr id="8772" name="Google Shape;8772;p7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72"/>
          <p:cNvGrpSpPr/>
          <p:nvPr/>
        </p:nvGrpSpPr>
        <p:grpSpPr>
          <a:xfrm>
            <a:off x="5775740" y="2795686"/>
            <a:ext cx="395792" cy="451653"/>
            <a:chOff x="-17878025" y="4082625"/>
            <a:chExt cx="267825" cy="305625"/>
          </a:xfrm>
        </p:grpSpPr>
        <p:sp>
          <p:nvSpPr>
            <p:cNvPr id="8777" name="Google Shape;8777;p7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72"/>
          <p:cNvGrpSpPr/>
          <p:nvPr/>
        </p:nvGrpSpPr>
        <p:grpSpPr>
          <a:xfrm>
            <a:off x="2919632" y="3355015"/>
            <a:ext cx="450507" cy="423722"/>
            <a:chOff x="-16044450" y="3317850"/>
            <a:chExt cx="304850" cy="286725"/>
          </a:xfrm>
        </p:grpSpPr>
        <p:sp>
          <p:nvSpPr>
            <p:cNvPr id="8785" name="Google Shape;8785;p7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9" name="Google Shape;8789;p72"/>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0" name="Google Shape;8790;p72"/>
          <p:cNvGrpSpPr/>
          <p:nvPr/>
        </p:nvGrpSpPr>
        <p:grpSpPr>
          <a:xfrm>
            <a:off x="8042149" y="2243724"/>
            <a:ext cx="373662" cy="449030"/>
            <a:chOff x="-16018450" y="4058400"/>
            <a:chExt cx="252850" cy="303850"/>
          </a:xfrm>
        </p:grpSpPr>
        <p:sp>
          <p:nvSpPr>
            <p:cNvPr id="8791" name="Google Shape;8791;p7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5" name="Google Shape;8795;p72"/>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99" name="Shape 8799"/>
        <p:cNvGrpSpPr/>
        <p:nvPr/>
      </p:nvGrpSpPr>
      <p:grpSpPr>
        <a:xfrm>
          <a:off x="0" y="0"/>
          <a:ext cx="0" cy="0"/>
          <a:chOff x="0" y="0"/>
          <a:chExt cx="0" cy="0"/>
        </a:xfrm>
      </p:grpSpPr>
      <p:sp>
        <p:nvSpPr>
          <p:cNvPr id="8800" name="Google Shape;8800;p7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801" name="Google Shape;8801;p73"/>
          <p:cNvGrpSpPr/>
          <p:nvPr/>
        </p:nvGrpSpPr>
        <p:grpSpPr>
          <a:xfrm>
            <a:off x="845901" y="1689241"/>
            <a:ext cx="442337" cy="419623"/>
            <a:chOff x="-6696925" y="3272575"/>
            <a:chExt cx="307200" cy="291425"/>
          </a:xfrm>
        </p:grpSpPr>
        <p:sp>
          <p:nvSpPr>
            <p:cNvPr id="8802" name="Google Shape;8802;p7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73"/>
          <p:cNvGrpSpPr/>
          <p:nvPr/>
        </p:nvGrpSpPr>
        <p:grpSpPr>
          <a:xfrm>
            <a:off x="845884" y="2204636"/>
            <a:ext cx="442373" cy="420775"/>
            <a:chOff x="-6690625" y="3631325"/>
            <a:chExt cx="307225" cy="292225"/>
          </a:xfrm>
        </p:grpSpPr>
        <p:sp>
          <p:nvSpPr>
            <p:cNvPr id="8805" name="Google Shape;8805;p7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73"/>
          <p:cNvGrpSpPr/>
          <p:nvPr/>
        </p:nvGrpSpPr>
        <p:grpSpPr>
          <a:xfrm>
            <a:off x="868005" y="2756972"/>
            <a:ext cx="421927" cy="419371"/>
            <a:chOff x="-6689825" y="3992050"/>
            <a:chExt cx="293025" cy="291250"/>
          </a:xfrm>
        </p:grpSpPr>
        <p:sp>
          <p:nvSpPr>
            <p:cNvPr id="8811" name="Google Shape;8811;p7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3" name="Google Shape;8823;p73"/>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4" name="Google Shape;8824;p73"/>
          <p:cNvGrpSpPr/>
          <p:nvPr/>
        </p:nvGrpSpPr>
        <p:grpSpPr>
          <a:xfrm>
            <a:off x="3551317" y="2205192"/>
            <a:ext cx="423043" cy="419659"/>
            <a:chOff x="-4837325" y="3612425"/>
            <a:chExt cx="293800" cy="291450"/>
          </a:xfrm>
        </p:grpSpPr>
        <p:sp>
          <p:nvSpPr>
            <p:cNvPr id="8825" name="Google Shape;8825;p7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73"/>
          <p:cNvGrpSpPr/>
          <p:nvPr/>
        </p:nvGrpSpPr>
        <p:grpSpPr>
          <a:xfrm>
            <a:off x="3564349" y="2756826"/>
            <a:ext cx="420775" cy="419659"/>
            <a:chOff x="-4837325" y="3971575"/>
            <a:chExt cx="292225" cy="291450"/>
          </a:xfrm>
        </p:grpSpPr>
        <p:sp>
          <p:nvSpPr>
            <p:cNvPr id="8829" name="Google Shape;8829;p7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73"/>
          <p:cNvGrpSpPr/>
          <p:nvPr/>
        </p:nvGrpSpPr>
        <p:grpSpPr>
          <a:xfrm>
            <a:off x="6256364" y="1714185"/>
            <a:ext cx="430998" cy="369730"/>
            <a:chOff x="-3037625" y="3254850"/>
            <a:chExt cx="299325" cy="256775"/>
          </a:xfrm>
        </p:grpSpPr>
        <p:sp>
          <p:nvSpPr>
            <p:cNvPr id="8836" name="Google Shape;8836;p7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73"/>
          <p:cNvGrpSpPr/>
          <p:nvPr/>
        </p:nvGrpSpPr>
        <p:grpSpPr>
          <a:xfrm>
            <a:off x="6260324" y="2204615"/>
            <a:ext cx="423079" cy="420811"/>
            <a:chOff x="-3031325" y="3597450"/>
            <a:chExt cx="293825" cy="292250"/>
          </a:xfrm>
        </p:grpSpPr>
        <p:sp>
          <p:nvSpPr>
            <p:cNvPr id="8841" name="Google Shape;8841;p7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73"/>
          <p:cNvGrpSpPr/>
          <p:nvPr/>
        </p:nvGrpSpPr>
        <p:grpSpPr>
          <a:xfrm>
            <a:off x="6272798" y="2781214"/>
            <a:ext cx="421927" cy="370882"/>
            <a:chOff x="-3030525" y="3973150"/>
            <a:chExt cx="293025" cy="257575"/>
          </a:xfrm>
        </p:grpSpPr>
        <p:sp>
          <p:nvSpPr>
            <p:cNvPr id="8846" name="Google Shape;8846;p7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73"/>
          <p:cNvGrpSpPr/>
          <p:nvPr/>
        </p:nvGrpSpPr>
        <p:grpSpPr>
          <a:xfrm>
            <a:off x="1374391" y="3369426"/>
            <a:ext cx="421927" cy="297195"/>
            <a:chOff x="-1199300" y="3279250"/>
            <a:chExt cx="293025" cy="206400"/>
          </a:xfrm>
        </p:grpSpPr>
        <p:sp>
          <p:nvSpPr>
            <p:cNvPr id="8849" name="Google Shape;8849;p7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73"/>
          <p:cNvGrpSpPr/>
          <p:nvPr/>
        </p:nvGrpSpPr>
        <p:grpSpPr>
          <a:xfrm>
            <a:off x="1381477" y="1688773"/>
            <a:ext cx="444605" cy="420559"/>
            <a:chOff x="-6338550" y="3272950"/>
            <a:chExt cx="308775" cy="292075"/>
          </a:xfrm>
        </p:grpSpPr>
        <p:sp>
          <p:nvSpPr>
            <p:cNvPr id="8854" name="Google Shape;8854;p7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73"/>
          <p:cNvGrpSpPr/>
          <p:nvPr/>
        </p:nvGrpSpPr>
        <p:grpSpPr>
          <a:xfrm>
            <a:off x="1392817" y="2205194"/>
            <a:ext cx="421927" cy="419659"/>
            <a:chOff x="-6329100" y="3632100"/>
            <a:chExt cx="293025" cy="291450"/>
          </a:xfrm>
        </p:grpSpPr>
        <p:sp>
          <p:nvSpPr>
            <p:cNvPr id="8858" name="Google Shape;8858;p7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3"/>
          <p:cNvGrpSpPr/>
          <p:nvPr/>
        </p:nvGrpSpPr>
        <p:grpSpPr>
          <a:xfrm>
            <a:off x="1405867" y="2756828"/>
            <a:ext cx="419623" cy="419659"/>
            <a:chOff x="-6329875" y="3992050"/>
            <a:chExt cx="291425" cy="291450"/>
          </a:xfrm>
        </p:grpSpPr>
        <p:sp>
          <p:nvSpPr>
            <p:cNvPr id="8862" name="Google Shape;8862;p7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73"/>
          <p:cNvGrpSpPr/>
          <p:nvPr/>
        </p:nvGrpSpPr>
        <p:grpSpPr>
          <a:xfrm>
            <a:off x="4092004" y="1687530"/>
            <a:ext cx="423079" cy="423043"/>
            <a:chOff x="-4478975" y="3251700"/>
            <a:chExt cx="293825" cy="293800"/>
          </a:xfrm>
        </p:grpSpPr>
        <p:sp>
          <p:nvSpPr>
            <p:cNvPr id="8867" name="Google Shape;8867;p7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73"/>
          <p:cNvGrpSpPr/>
          <p:nvPr/>
        </p:nvGrpSpPr>
        <p:grpSpPr>
          <a:xfrm>
            <a:off x="4092004" y="2205192"/>
            <a:ext cx="423079" cy="419659"/>
            <a:chOff x="-4475825" y="3612425"/>
            <a:chExt cx="293825" cy="291450"/>
          </a:xfrm>
        </p:grpSpPr>
        <p:sp>
          <p:nvSpPr>
            <p:cNvPr id="8871" name="Google Shape;8871;p7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73"/>
          <p:cNvGrpSpPr/>
          <p:nvPr/>
        </p:nvGrpSpPr>
        <p:grpSpPr>
          <a:xfrm>
            <a:off x="4101077" y="2756844"/>
            <a:ext cx="428730" cy="419623"/>
            <a:chOff x="-4480550" y="3970800"/>
            <a:chExt cx="297750" cy="291425"/>
          </a:xfrm>
        </p:grpSpPr>
        <p:sp>
          <p:nvSpPr>
            <p:cNvPr id="8875" name="Google Shape;8875;p7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73"/>
          <p:cNvGrpSpPr/>
          <p:nvPr/>
        </p:nvGrpSpPr>
        <p:grpSpPr>
          <a:xfrm>
            <a:off x="6804910" y="1689221"/>
            <a:ext cx="415123" cy="419659"/>
            <a:chOff x="-2668225" y="3239075"/>
            <a:chExt cx="288300" cy="291450"/>
          </a:xfrm>
        </p:grpSpPr>
        <p:sp>
          <p:nvSpPr>
            <p:cNvPr id="8878" name="Google Shape;8878;p7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73"/>
          <p:cNvGrpSpPr/>
          <p:nvPr/>
        </p:nvGrpSpPr>
        <p:grpSpPr>
          <a:xfrm>
            <a:off x="6802066" y="2205191"/>
            <a:ext cx="420811" cy="419659"/>
            <a:chOff x="-2671375" y="3597450"/>
            <a:chExt cx="292250" cy="291450"/>
          </a:xfrm>
        </p:grpSpPr>
        <p:sp>
          <p:nvSpPr>
            <p:cNvPr id="8884" name="Google Shape;8884;p7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73"/>
          <p:cNvGrpSpPr/>
          <p:nvPr/>
        </p:nvGrpSpPr>
        <p:grpSpPr>
          <a:xfrm>
            <a:off x="6812849" y="2755691"/>
            <a:ext cx="423043" cy="421927"/>
            <a:chOff x="-2670575" y="3956600"/>
            <a:chExt cx="293800" cy="293025"/>
          </a:xfrm>
        </p:grpSpPr>
        <p:sp>
          <p:nvSpPr>
            <p:cNvPr id="8887" name="Google Shape;8887;p7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73"/>
          <p:cNvGrpSpPr/>
          <p:nvPr/>
        </p:nvGrpSpPr>
        <p:grpSpPr>
          <a:xfrm>
            <a:off x="3070370" y="3311947"/>
            <a:ext cx="426462" cy="418363"/>
            <a:chOff x="-1183550" y="3586525"/>
            <a:chExt cx="296175" cy="290550"/>
          </a:xfrm>
        </p:grpSpPr>
        <p:sp>
          <p:nvSpPr>
            <p:cNvPr id="8892" name="Google Shape;8892;p7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73"/>
          <p:cNvGrpSpPr/>
          <p:nvPr/>
        </p:nvGrpSpPr>
        <p:grpSpPr>
          <a:xfrm>
            <a:off x="1933980" y="1689799"/>
            <a:ext cx="420811" cy="418507"/>
            <a:chOff x="-5971525" y="3273750"/>
            <a:chExt cx="292250" cy="290650"/>
          </a:xfrm>
        </p:grpSpPr>
        <p:sp>
          <p:nvSpPr>
            <p:cNvPr id="8902" name="Google Shape;8902;p7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73"/>
          <p:cNvGrpSpPr/>
          <p:nvPr/>
        </p:nvGrpSpPr>
        <p:grpSpPr>
          <a:xfrm>
            <a:off x="1928310" y="2203826"/>
            <a:ext cx="432150" cy="422395"/>
            <a:chOff x="-5974675" y="3632100"/>
            <a:chExt cx="300125" cy="293350"/>
          </a:xfrm>
        </p:grpSpPr>
        <p:sp>
          <p:nvSpPr>
            <p:cNvPr id="8905" name="Google Shape;8905;p7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73"/>
          <p:cNvGrpSpPr/>
          <p:nvPr/>
        </p:nvGrpSpPr>
        <p:grpSpPr>
          <a:xfrm>
            <a:off x="1958351" y="2755694"/>
            <a:ext cx="395865" cy="421927"/>
            <a:chOff x="-5971525" y="3990475"/>
            <a:chExt cx="274925" cy="293025"/>
          </a:xfrm>
        </p:grpSpPr>
        <p:sp>
          <p:nvSpPr>
            <p:cNvPr id="8909" name="Google Shape;8909;p7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73"/>
          <p:cNvGrpSpPr/>
          <p:nvPr/>
        </p:nvGrpSpPr>
        <p:grpSpPr>
          <a:xfrm>
            <a:off x="4631558" y="1689798"/>
            <a:ext cx="420775" cy="418507"/>
            <a:chOff x="-4118225" y="3253275"/>
            <a:chExt cx="292225" cy="290650"/>
          </a:xfrm>
        </p:grpSpPr>
        <p:sp>
          <p:nvSpPr>
            <p:cNvPr id="8914" name="Google Shape;8914;p7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73"/>
          <p:cNvGrpSpPr/>
          <p:nvPr/>
        </p:nvGrpSpPr>
        <p:grpSpPr>
          <a:xfrm>
            <a:off x="4682008" y="2204922"/>
            <a:ext cx="319874" cy="420199"/>
            <a:chOff x="-4082800" y="3612425"/>
            <a:chExt cx="222150" cy="291825"/>
          </a:xfrm>
        </p:grpSpPr>
        <p:sp>
          <p:nvSpPr>
            <p:cNvPr id="8917" name="Google Shape;8917;p7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73"/>
          <p:cNvGrpSpPr/>
          <p:nvPr/>
        </p:nvGrpSpPr>
        <p:grpSpPr>
          <a:xfrm>
            <a:off x="4643456" y="2769876"/>
            <a:ext cx="420775" cy="393561"/>
            <a:chOff x="-4118225" y="3990475"/>
            <a:chExt cx="292225" cy="273325"/>
          </a:xfrm>
        </p:grpSpPr>
        <p:sp>
          <p:nvSpPr>
            <p:cNvPr id="8921" name="Google Shape;8921;p7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73"/>
          <p:cNvGrpSpPr/>
          <p:nvPr/>
        </p:nvGrpSpPr>
        <p:grpSpPr>
          <a:xfrm>
            <a:off x="7354110" y="1688087"/>
            <a:ext cx="394713" cy="421927"/>
            <a:chOff x="-2312225" y="3238300"/>
            <a:chExt cx="274125" cy="293025"/>
          </a:xfrm>
        </p:grpSpPr>
        <p:sp>
          <p:nvSpPr>
            <p:cNvPr id="8926" name="Google Shape;8926;p7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73"/>
          <p:cNvGrpSpPr/>
          <p:nvPr/>
        </p:nvGrpSpPr>
        <p:grpSpPr>
          <a:xfrm>
            <a:off x="7341062" y="2153586"/>
            <a:ext cx="420811" cy="522864"/>
            <a:chOff x="-2310650" y="3525775"/>
            <a:chExt cx="292250" cy="363125"/>
          </a:xfrm>
        </p:grpSpPr>
        <p:sp>
          <p:nvSpPr>
            <p:cNvPr id="8929" name="Google Shape;8929;p7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73"/>
          <p:cNvGrpSpPr/>
          <p:nvPr/>
        </p:nvGrpSpPr>
        <p:grpSpPr>
          <a:xfrm>
            <a:off x="7351827" y="2756825"/>
            <a:ext cx="423079" cy="419659"/>
            <a:chOff x="-2310650" y="3958175"/>
            <a:chExt cx="293825" cy="291450"/>
          </a:xfrm>
        </p:grpSpPr>
        <p:sp>
          <p:nvSpPr>
            <p:cNvPr id="8934" name="Google Shape;8934;p7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73"/>
          <p:cNvGrpSpPr/>
          <p:nvPr/>
        </p:nvGrpSpPr>
        <p:grpSpPr>
          <a:xfrm>
            <a:off x="4718688" y="3308459"/>
            <a:ext cx="424159" cy="419659"/>
            <a:chOff x="-1182750" y="3962900"/>
            <a:chExt cx="294575" cy="291450"/>
          </a:xfrm>
        </p:grpSpPr>
        <p:sp>
          <p:nvSpPr>
            <p:cNvPr id="8937" name="Google Shape;8937;p7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73"/>
          <p:cNvGrpSpPr/>
          <p:nvPr/>
        </p:nvGrpSpPr>
        <p:grpSpPr>
          <a:xfrm>
            <a:off x="2471824" y="1689223"/>
            <a:ext cx="424195" cy="419659"/>
            <a:chOff x="-5611575" y="3272950"/>
            <a:chExt cx="294600" cy="291450"/>
          </a:xfrm>
        </p:grpSpPr>
        <p:sp>
          <p:nvSpPr>
            <p:cNvPr id="8945" name="Google Shape;8945;p7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73"/>
          <p:cNvGrpSpPr/>
          <p:nvPr/>
        </p:nvGrpSpPr>
        <p:grpSpPr>
          <a:xfrm>
            <a:off x="2471824" y="2205770"/>
            <a:ext cx="424195" cy="418507"/>
            <a:chOff x="-5613150" y="3632900"/>
            <a:chExt cx="294600" cy="290650"/>
          </a:xfrm>
        </p:grpSpPr>
        <p:sp>
          <p:nvSpPr>
            <p:cNvPr id="8951" name="Google Shape;8951;p7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73"/>
          <p:cNvGrpSpPr/>
          <p:nvPr/>
        </p:nvGrpSpPr>
        <p:grpSpPr>
          <a:xfrm>
            <a:off x="2483722" y="2756270"/>
            <a:ext cx="424195" cy="420775"/>
            <a:chOff x="-5613150" y="3991275"/>
            <a:chExt cx="294600" cy="292225"/>
          </a:xfrm>
        </p:grpSpPr>
        <p:sp>
          <p:nvSpPr>
            <p:cNvPr id="8954" name="Google Shape;8954;p7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3"/>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3"/>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73"/>
          <p:cNvGrpSpPr/>
          <p:nvPr/>
        </p:nvGrpSpPr>
        <p:grpSpPr>
          <a:xfrm>
            <a:off x="5155210" y="1689438"/>
            <a:ext cx="434634" cy="419227"/>
            <a:chOff x="-3768700" y="3253275"/>
            <a:chExt cx="301850" cy="291150"/>
          </a:xfrm>
        </p:grpSpPr>
        <p:sp>
          <p:nvSpPr>
            <p:cNvPr id="8964" name="Google Shape;8964;p7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73"/>
          <p:cNvGrpSpPr/>
          <p:nvPr/>
        </p:nvGrpSpPr>
        <p:grpSpPr>
          <a:xfrm>
            <a:off x="5159293" y="2217090"/>
            <a:ext cx="426462" cy="395865"/>
            <a:chOff x="-3808700" y="3628950"/>
            <a:chExt cx="296175" cy="274925"/>
          </a:xfrm>
        </p:grpSpPr>
        <p:sp>
          <p:nvSpPr>
            <p:cNvPr id="8968" name="Google Shape;8968;p7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73"/>
          <p:cNvGrpSpPr/>
          <p:nvPr/>
        </p:nvGrpSpPr>
        <p:grpSpPr>
          <a:xfrm>
            <a:off x="5224504" y="2756412"/>
            <a:ext cx="419443" cy="420487"/>
            <a:chOff x="-3771675" y="3971775"/>
            <a:chExt cx="291300" cy="292025"/>
          </a:xfrm>
        </p:grpSpPr>
        <p:sp>
          <p:nvSpPr>
            <p:cNvPr id="8972" name="Google Shape;8972;p7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73"/>
          <p:cNvGrpSpPr/>
          <p:nvPr/>
        </p:nvGrpSpPr>
        <p:grpSpPr>
          <a:xfrm>
            <a:off x="7885948" y="1716461"/>
            <a:ext cx="420271" cy="320774"/>
            <a:chOff x="-1951475" y="3273100"/>
            <a:chExt cx="291875" cy="222775"/>
          </a:xfrm>
        </p:grpSpPr>
        <p:sp>
          <p:nvSpPr>
            <p:cNvPr id="8978" name="Google Shape;8978;p7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73"/>
          <p:cNvGrpSpPr/>
          <p:nvPr/>
        </p:nvGrpSpPr>
        <p:grpSpPr>
          <a:xfrm>
            <a:off x="7883429" y="2205191"/>
            <a:ext cx="425310" cy="419659"/>
            <a:chOff x="-1951475" y="3597450"/>
            <a:chExt cx="295375" cy="291450"/>
          </a:xfrm>
        </p:grpSpPr>
        <p:sp>
          <p:nvSpPr>
            <p:cNvPr id="8982" name="Google Shape;8982;p7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73"/>
          <p:cNvGrpSpPr/>
          <p:nvPr/>
        </p:nvGrpSpPr>
        <p:grpSpPr>
          <a:xfrm>
            <a:off x="7885680" y="2756825"/>
            <a:ext cx="444605" cy="419659"/>
            <a:chOff x="-1960150" y="3956600"/>
            <a:chExt cx="308775" cy="291450"/>
          </a:xfrm>
        </p:grpSpPr>
        <p:sp>
          <p:nvSpPr>
            <p:cNvPr id="8987" name="Google Shape;8987;p7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73"/>
          <p:cNvGrpSpPr/>
          <p:nvPr/>
        </p:nvGrpSpPr>
        <p:grpSpPr>
          <a:xfrm>
            <a:off x="1939718" y="3307636"/>
            <a:ext cx="420775" cy="420775"/>
            <a:chOff x="-804700" y="3226500"/>
            <a:chExt cx="292225" cy="292225"/>
          </a:xfrm>
        </p:grpSpPr>
        <p:sp>
          <p:nvSpPr>
            <p:cNvPr id="8990" name="Google Shape;8990;p7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73"/>
          <p:cNvGrpSpPr/>
          <p:nvPr/>
        </p:nvGrpSpPr>
        <p:grpSpPr>
          <a:xfrm>
            <a:off x="3019809" y="1688647"/>
            <a:ext cx="420775" cy="420811"/>
            <a:chOff x="-5251625" y="3272950"/>
            <a:chExt cx="292225" cy="292250"/>
          </a:xfrm>
        </p:grpSpPr>
        <p:sp>
          <p:nvSpPr>
            <p:cNvPr id="8998" name="Google Shape;8998;p7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73"/>
          <p:cNvGrpSpPr/>
          <p:nvPr/>
        </p:nvGrpSpPr>
        <p:grpSpPr>
          <a:xfrm>
            <a:off x="3016407" y="2204348"/>
            <a:ext cx="427578" cy="421351"/>
            <a:chOff x="-5254775" y="3631325"/>
            <a:chExt cx="296950" cy="292625"/>
          </a:xfrm>
        </p:grpSpPr>
        <p:sp>
          <p:nvSpPr>
            <p:cNvPr id="9002" name="Google Shape;9002;p7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73"/>
          <p:cNvGrpSpPr/>
          <p:nvPr/>
        </p:nvGrpSpPr>
        <p:grpSpPr>
          <a:xfrm>
            <a:off x="3032265" y="2756270"/>
            <a:ext cx="419659" cy="420775"/>
            <a:chOff x="-5251625" y="3991275"/>
            <a:chExt cx="291450" cy="292225"/>
          </a:xfrm>
        </p:grpSpPr>
        <p:sp>
          <p:nvSpPr>
            <p:cNvPr id="9010" name="Google Shape;9010;p7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73"/>
          <p:cNvGrpSpPr/>
          <p:nvPr/>
        </p:nvGrpSpPr>
        <p:grpSpPr>
          <a:xfrm>
            <a:off x="5772848" y="1689240"/>
            <a:ext cx="319874" cy="419623"/>
            <a:chOff x="-3365275" y="3253275"/>
            <a:chExt cx="222150" cy="291425"/>
          </a:xfrm>
        </p:grpSpPr>
        <p:sp>
          <p:nvSpPr>
            <p:cNvPr id="9016" name="Google Shape;9016;p7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73"/>
          <p:cNvGrpSpPr/>
          <p:nvPr/>
        </p:nvGrpSpPr>
        <p:grpSpPr>
          <a:xfrm>
            <a:off x="5746786" y="2204058"/>
            <a:ext cx="371998" cy="421927"/>
            <a:chOff x="-3383375" y="3611625"/>
            <a:chExt cx="258350" cy="293025"/>
          </a:xfrm>
        </p:grpSpPr>
        <p:sp>
          <p:nvSpPr>
            <p:cNvPr id="9019" name="Google Shape;9019;p7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73"/>
          <p:cNvGrpSpPr/>
          <p:nvPr/>
        </p:nvGrpSpPr>
        <p:grpSpPr>
          <a:xfrm>
            <a:off x="5809135" y="2756826"/>
            <a:ext cx="271097" cy="419659"/>
            <a:chOff x="-3347950" y="3971575"/>
            <a:chExt cx="188275" cy="291450"/>
          </a:xfrm>
        </p:grpSpPr>
        <p:sp>
          <p:nvSpPr>
            <p:cNvPr id="9022" name="Google Shape;9022;p7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73"/>
          <p:cNvGrpSpPr/>
          <p:nvPr/>
        </p:nvGrpSpPr>
        <p:grpSpPr>
          <a:xfrm>
            <a:off x="858994" y="3307061"/>
            <a:ext cx="371998" cy="421927"/>
            <a:chOff x="-1575775" y="3238300"/>
            <a:chExt cx="258350" cy="293025"/>
          </a:xfrm>
        </p:grpSpPr>
        <p:sp>
          <p:nvSpPr>
            <p:cNvPr id="9026" name="Google Shape;9026;p73"/>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73"/>
          <p:cNvGrpSpPr/>
          <p:nvPr/>
        </p:nvGrpSpPr>
        <p:grpSpPr>
          <a:xfrm>
            <a:off x="2503892" y="3309051"/>
            <a:ext cx="423079" cy="424159"/>
            <a:chOff x="-1591550" y="3597475"/>
            <a:chExt cx="293825" cy="294575"/>
          </a:xfrm>
        </p:grpSpPr>
        <p:sp>
          <p:nvSpPr>
            <p:cNvPr id="9032" name="Google Shape;9032;p7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73"/>
          <p:cNvGrpSpPr/>
          <p:nvPr/>
        </p:nvGrpSpPr>
        <p:grpSpPr>
          <a:xfrm>
            <a:off x="4153362" y="3318663"/>
            <a:ext cx="421927" cy="399248"/>
            <a:chOff x="-1592325" y="3957400"/>
            <a:chExt cx="293025" cy="277275"/>
          </a:xfrm>
        </p:grpSpPr>
        <p:sp>
          <p:nvSpPr>
            <p:cNvPr id="9036" name="Google Shape;9036;p7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73"/>
          <p:cNvGrpSpPr/>
          <p:nvPr/>
        </p:nvGrpSpPr>
        <p:grpSpPr>
          <a:xfrm>
            <a:off x="3640232" y="3310744"/>
            <a:ext cx="369730" cy="420775"/>
            <a:chOff x="-778700" y="3612425"/>
            <a:chExt cx="256775" cy="292225"/>
          </a:xfrm>
        </p:grpSpPr>
        <p:sp>
          <p:nvSpPr>
            <p:cNvPr id="9041" name="Google Shape;9041;p7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73"/>
          <p:cNvGrpSpPr/>
          <p:nvPr/>
        </p:nvGrpSpPr>
        <p:grpSpPr>
          <a:xfrm>
            <a:off x="6111733" y="3828305"/>
            <a:ext cx="340731" cy="387641"/>
            <a:chOff x="7728464" y="1561258"/>
            <a:chExt cx="349719" cy="397866"/>
          </a:xfrm>
        </p:grpSpPr>
        <p:sp>
          <p:nvSpPr>
            <p:cNvPr id="9048" name="Google Shape;9048;p7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73"/>
          <p:cNvGrpSpPr/>
          <p:nvPr/>
        </p:nvGrpSpPr>
        <p:grpSpPr>
          <a:xfrm>
            <a:off x="4034702" y="3828305"/>
            <a:ext cx="387681" cy="387641"/>
            <a:chOff x="5611350" y="1561258"/>
            <a:chExt cx="397907" cy="397866"/>
          </a:xfrm>
        </p:grpSpPr>
        <p:sp>
          <p:nvSpPr>
            <p:cNvPr id="9051" name="Google Shape;9051;p7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73"/>
          <p:cNvGrpSpPr/>
          <p:nvPr/>
        </p:nvGrpSpPr>
        <p:grpSpPr>
          <a:xfrm>
            <a:off x="4553987" y="3925571"/>
            <a:ext cx="387610" cy="193109"/>
            <a:chOff x="6140660" y="1661097"/>
            <a:chExt cx="397835" cy="198202"/>
          </a:xfrm>
        </p:grpSpPr>
        <p:sp>
          <p:nvSpPr>
            <p:cNvPr id="9056" name="Google Shape;9056;p7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73"/>
          <p:cNvGrpSpPr/>
          <p:nvPr/>
        </p:nvGrpSpPr>
        <p:grpSpPr>
          <a:xfrm>
            <a:off x="5073202" y="3828305"/>
            <a:ext cx="387681" cy="387641"/>
            <a:chOff x="6669907" y="1561258"/>
            <a:chExt cx="397907" cy="397866"/>
          </a:xfrm>
        </p:grpSpPr>
        <p:sp>
          <p:nvSpPr>
            <p:cNvPr id="9061" name="Google Shape;9061;p7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73"/>
          <p:cNvGrpSpPr/>
          <p:nvPr/>
        </p:nvGrpSpPr>
        <p:grpSpPr>
          <a:xfrm>
            <a:off x="1958433" y="3885842"/>
            <a:ext cx="387681" cy="272572"/>
            <a:chOff x="3386036" y="1746339"/>
            <a:chExt cx="397907" cy="279762"/>
          </a:xfrm>
        </p:grpSpPr>
        <p:sp>
          <p:nvSpPr>
            <p:cNvPr id="9067" name="Google Shape;9067;p7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73"/>
          <p:cNvGrpSpPr/>
          <p:nvPr/>
        </p:nvGrpSpPr>
        <p:grpSpPr>
          <a:xfrm>
            <a:off x="2996130" y="3828288"/>
            <a:ext cx="387681" cy="387681"/>
            <a:chOff x="4417380" y="1687279"/>
            <a:chExt cx="397907" cy="397907"/>
          </a:xfrm>
        </p:grpSpPr>
        <p:sp>
          <p:nvSpPr>
            <p:cNvPr id="9070" name="Google Shape;9070;p7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73"/>
          <p:cNvGrpSpPr/>
          <p:nvPr/>
        </p:nvGrpSpPr>
        <p:grpSpPr>
          <a:xfrm>
            <a:off x="7942611" y="3308537"/>
            <a:ext cx="387661" cy="387661"/>
            <a:chOff x="2869999" y="1687279"/>
            <a:chExt cx="397887" cy="397887"/>
          </a:xfrm>
        </p:grpSpPr>
        <p:sp>
          <p:nvSpPr>
            <p:cNvPr id="9073" name="Google Shape;9073;p7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73"/>
          <p:cNvGrpSpPr/>
          <p:nvPr/>
        </p:nvGrpSpPr>
        <p:grpSpPr>
          <a:xfrm>
            <a:off x="2477718" y="3828664"/>
            <a:ext cx="386807" cy="386929"/>
            <a:chOff x="3902887" y="1687655"/>
            <a:chExt cx="397010" cy="397135"/>
          </a:xfrm>
        </p:grpSpPr>
        <p:sp>
          <p:nvSpPr>
            <p:cNvPr id="9076" name="Google Shape;9076;p7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73"/>
          <p:cNvGrpSpPr/>
          <p:nvPr/>
        </p:nvGrpSpPr>
        <p:grpSpPr>
          <a:xfrm>
            <a:off x="3515416" y="3828288"/>
            <a:ext cx="387681" cy="387681"/>
            <a:chOff x="4933458" y="1687279"/>
            <a:chExt cx="397907" cy="397907"/>
          </a:xfrm>
        </p:grpSpPr>
        <p:sp>
          <p:nvSpPr>
            <p:cNvPr id="9079" name="Google Shape;9079;p7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73"/>
          <p:cNvGrpSpPr/>
          <p:nvPr/>
        </p:nvGrpSpPr>
        <p:grpSpPr>
          <a:xfrm>
            <a:off x="6348367" y="3308537"/>
            <a:ext cx="387661" cy="387661"/>
            <a:chOff x="1379798" y="1723250"/>
            <a:chExt cx="397887" cy="397887"/>
          </a:xfrm>
        </p:grpSpPr>
        <p:sp>
          <p:nvSpPr>
            <p:cNvPr id="9082" name="Google Shape;9082;p7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73"/>
          <p:cNvGrpSpPr/>
          <p:nvPr/>
        </p:nvGrpSpPr>
        <p:grpSpPr>
          <a:xfrm>
            <a:off x="5286246" y="3308537"/>
            <a:ext cx="387681" cy="387661"/>
            <a:chOff x="266768" y="1721375"/>
            <a:chExt cx="397907" cy="397887"/>
          </a:xfrm>
        </p:grpSpPr>
        <p:sp>
          <p:nvSpPr>
            <p:cNvPr id="9087" name="Google Shape;9087;p7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73"/>
          <p:cNvGrpSpPr/>
          <p:nvPr/>
        </p:nvGrpSpPr>
        <p:grpSpPr>
          <a:xfrm>
            <a:off x="5817327" y="3308537"/>
            <a:ext cx="387641" cy="387661"/>
            <a:chOff x="864491" y="1723250"/>
            <a:chExt cx="397866" cy="397887"/>
          </a:xfrm>
        </p:grpSpPr>
        <p:sp>
          <p:nvSpPr>
            <p:cNvPr id="9090" name="Google Shape;9090;p7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3" name="Google Shape;9093;p73"/>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4" name="Google Shape;9094;p73"/>
          <p:cNvGrpSpPr/>
          <p:nvPr/>
        </p:nvGrpSpPr>
        <p:grpSpPr>
          <a:xfrm>
            <a:off x="7411672" y="3308924"/>
            <a:ext cx="387539" cy="386888"/>
            <a:chOff x="2408992" y="1722875"/>
            <a:chExt cx="397761" cy="397093"/>
          </a:xfrm>
        </p:grpSpPr>
        <p:sp>
          <p:nvSpPr>
            <p:cNvPr id="9095" name="Google Shape;9095;p7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73"/>
          <p:cNvGrpSpPr/>
          <p:nvPr/>
        </p:nvGrpSpPr>
        <p:grpSpPr>
          <a:xfrm>
            <a:off x="6584077" y="3827044"/>
            <a:ext cx="395772" cy="395772"/>
            <a:chOff x="1190625" y="238125"/>
            <a:chExt cx="5235075" cy="5235075"/>
          </a:xfrm>
        </p:grpSpPr>
        <p:sp>
          <p:nvSpPr>
            <p:cNvPr id="9098" name="Google Shape;9098;p7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73"/>
          <p:cNvGrpSpPr/>
          <p:nvPr/>
        </p:nvGrpSpPr>
        <p:grpSpPr>
          <a:xfrm>
            <a:off x="5592488" y="3828305"/>
            <a:ext cx="387641" cy="387641"/>
            <a:chOff x="7199196" y="1561258"/>
            <a:chExt cx="397866" cy="397866"/>
          </a:xfrm>
        </p:grpSpPr>
        <p:sp>
          <p:nvSpPr>
            <p:cNvPr id="9101" name="Google Shape;9101;p7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07" name="Shape 9107"/>
        <p:cNvGrpSpPr/>
        <p:nvPr/>
      </p:nvGrpSpPr>
      <p:grpSpPr>
        <a:xfrm>
          <a:off x="0" y="0"/>
          <a:ext cx="0" cy="0"/>
          <a:chOff x="0" y="0"/>
          <a:chExt cx="0" cy="0"/>
        </a:xfrm>
      </p:grpSpPr>
      <p:pic>
        <p:nvPicPr>
          <p:cNvPr id="9108" name="Google Shape;9108;p7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3"/>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1st ANNOUNCEMENT</a:t>
            </a:r>
            <a:endParaRPr/>
          </a:p>
        </p:txBody>
      </p:sp>
      <p:sp>
        <p:nvSpPr>
          <p:cNvPr id="173" name="Google Shape;173;p33"/>
          <p:cNvSpPr/>
          <p:nvPr/>
        </p:nvSpPr>
        <p:spPr>
          <a:xfrm>
            <a:off x="-691411" y="1228650"/>
            <a:ext cx="5724600" cy="572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3"/>
          <p:cNvSpPr txBox="1"/>
          <p:nvPr>
            <p:ph idx="1" type="body"/>
          </p:nvPr>
        </p:nvSpPr>
        <p:spPr>
          <a:xfrm>
            <a:off x="859344" y="1450150"/>
            <a:ext cx="3128100" cy="2908800"/>
          </a:xfrm>
          <a:prstGeom prst="rect">
            <a:avLst/>
          </a:prstGeom>
        </p:spPr>
        <p:txBody>
          <a:bodyPr anchorCtr="0" anchor="b"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our Solar System—it’s only a bit larger than our Moon</a:t>
            </a:r>
            <a:endParaRPr/>
          </a:p>
        </p:txBody>
      </p:sp>
      <p:grpSp>
        <p:nvGrpSpPr>
          <p:cNvPr id="175" name="Google Shape;175;p33"/>
          <p:cNvGrpSpPr/>
          <p:nvPr/>
        </p:nvGrpSpPr>
        <p:grpSpPr>
          <a:xfrm>
            <a:off x="3750675" y="1647300"/>
            <a:ext cx="7125699" cy="2743119"/>
            <a:chOff x="3750675" y="1647300"/>
            <a:chExt cx="7125699" cy="2743119"/>
          </a:xfrm>
        </p:grpSpPr>
        <p:sp>
          <p:nvSpPr>
            <p:cNvPr id="176" name="Google Shape;176;p33"/>
            <p:cNvSpPr/>
            <p:nvPr/>
          </p:nvSpPr>
          <p:spPr>
            <a:xfrm>
              <a:off x="4417350" y="4125419"/>
              <a:ext cx="6459024" cy="265000"/>
            </a:xfrm>
            <a:custGeom>
              <a:rect b="b" l="l" r="r" t="t"/>
              <a:pathLst>
                <a:path extrusionOk="0" h="10600" w="284038">
                  <a:moveTo>
                    <a:pt x="1" y="1"/>
                  </a:moveTo>
                  <a:lnTo>
                    <a:pt x="1" y="10600"/>
                  </a:lnTo>
                  <a:lnTo>
                    <a:pt x="284038" y="10600"/>
                  </a:lnTo>
                  <a:lnTo>
                    <a:pt x="2840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3"/>
            <p:cNvSpPr/>
            <p:nvPr/>
          </p:nvSpPr>
          <p:spPr>
            <a:xfrm>
              <a:off x="5814975" y="2149825"/>
              <a:ext cx="1124175" cy="839125"/>
            </a:xfrm>
            <a:custGeom>
              <a:rect b="b" l="l" r="r" t="t"/>
              <a:pathLst>
                <a:path extrusionOk="0" fill="none" h="33565" w="44967">
                  <a:moveTo>
                    <a:pt x="42879" y="17505"/>
                  </a:moveTo>
                  <a:lnTo>
                    <a:pt x="42879" y="7709"/>
                  </a:lnTo>
                  <a:cubicBezTo>
                    <a:pt x="42879" y="7709"/>
                    <a:pt x="44967" y="1178"/>
                    <a:pt x="36322" y="1178"/>
                  </a:cubicBezTo>
                  <a:lnTo>
                    <a:pt x="8351" y="1178"/>
                  </a:lnTo>
                  <a:cubicBezTo>
                    <a:pt x="8351" y="1178"/>
                    <a:pt x="1" y="0"/>
                    <a:pt x="1" y="6825"/>
                  </a:cubicBezTo>
                  <a:lnTo>
                    <a:pt x="1" y="33564"/>
                  </a:lnTo>
                </a:path>
              </a:pathLst>
            </a:custGeom>
            <a:noFill/>
            <a:ln cap="flat" cmpd="sng" w="25425">
              <a:solidFill>
                <a:schemeClr val="accent6"/>
              </a:solidFill>
              <a:prstDash val="solid"/>
              <a:miter lim="267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3"/>
            <p:cNvSpPr/>
            <p:nvPr/>
          </p:nvSpPr>
          <p:spPr>
            <a:xfrm>
              <a:off x="8177725" y="2843725"/>
              <a:ext cx="716000" cy="258975"/>
            </a:xfrm>
            <a:custGeom>
              <a:rect b="b" l="l" r="r" t="t"/>
              <a:pathLst>
                <a:path extrusionOk="0" fill="none" h="10359" w="28640">
                  <a:moveTo>
                    <a:pt x="28398" y="9448"/>
                  </a:moveTo>
                  <a:lnTo>
                    <a:pt x="28398" y="3801"/>
                  </a:lnTo>
                  <a:cubicBezTo>
                    <a:pt x="28398" y="3801"/>
                    <a:pt x="28639" y="562"/>
                    <a:pt x="24758" y="562"/>
                  </a:cubicBezTo>
                  <a:lnTo>
                    <a:pt x="5193" y="562"/>
                  </a:lnTo>
                  <a:cubicBezTo>
                    <a:pt x="5193" y="562"/>
                    <a:pt x="0" y="0"/>
                    <a:pt x="0" y="5193"/>
                  </a:cubicBezTo>
                  <a:lnTo>
                    <a:pt x="0" y="10358"/>
                  </a:lnTo>
                </a:path>
              </a:pathLst>
            </a:custGeom>
            <a:noFill/>
            <a:ln cap="flat" cmpd="sng" w="25425">
              <a:solidFill>
                <a:schemeClr val="accent6"/>
              </a:solidFill>
              <a:prstDash val="solid"/>
              <a:miter lim="267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3"/>
            <p:cNvSpPr/>
            <p:nvPr/>
          </p:nvSpPr>
          <p:spPr>
            <a:xfrm>
              <a:off x="8502400" y="3013675"/>
              <a:ext cx="782100" cy="1108250"/>
            </a:xfrm>
            <a:custGeom>
              <a:rect b="b" l="l" r="r" t="t"/>
              <a:pathLst>
                <a:path extrusionOk="0" h="44330" w="31284">
                  <a:moveTo>
                    <a:pt x="9122" y="1"/>
                  </a:moveTo>
                  <a:lnTo>
                    <a:pt x="9122" y="1794"/>
                  </a:lnTo>
                  <a:lnTo>
                    <a:pt x="10915" y="1794"/>
                  </a:lnTo>
                  <a:lnTo>
                    <a:pt x="10995" y="13276"/>
                  </a:lnTo>
                  <a:cubicBezTo>
                    <a:pt x="10995" y="13276"/>
                    <a:pt x="4518" y="30915"/>
                    <a:pt x="2029" y="38035"/>
                  </a:cubicBezTo>
                  <a:cubicBezTo>
                    <a:pt x="1" y="43774"/>
                    <a:pt x="3868" y="44330"/>
                    <a:pt x="5444" y="44330"/>
                  </a:cubicBezTo>
                  <a:cubicBezTo>
                    <a:pt x="5824" y="44330"/>
                    <a:pt x="6070" y="44298"/>
                    <a:pt x="6070" y="44298"/>
                  </a:cubicBezTo>
                  <a:lnTo>
                    <a:pt x="24994" y="44298"/>
                  </a:lnTo>
                  <a:cubicBezTo>
                    <a:pt x="31283" y="44298"/>
                    <a:pt x="29062" y="37366"/>
                    <a:pt x="29062" y="37366"/>
                  </a:cubicBezTo>
                  <a:lnTo>
                    <a:pt x="21434" y="13464"/>
                  </a:lnTo>
                  <a:lnTo>
                    <a:pt x="21434" y="1794"/>
                  </a:lnTo>
                  <a:lnTo>
                    <a:pt x="23066" y="1794"/>
                  </a:lnTo>
                  <a:lnTo>
                    <a:pt x="2306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3"/>
            <p:cNvSpPr/>
            <p:nvPr/>
          </p:nvSpPr>
          <p:spPr>
            <a:xfrm>
              <a:off x="7317875" y="1959125"/>
              <a:ext cx="585525" cy="632350"/>
            </a:xfrm>
            <a:custGeom>
              <a:rect b="b" l="l" r="r" t="t"/>
              <a:pathLst>
                <a:path extrusionOk="0" h="25294" w="23421">
                  <a:moveTo>
                    <a:pt x="23420" y="16889"/>
                  </a:moveTo>
                  <a:cubicBezTo>
                    <a:pt x="23420" y="14373"/>
                    <a:pt x="21627" y="12232"/>
                    <a:pt x="19164" y="11777"/>
                  </a:cubicBezTo>
                  <a:cubicBezTo>
                    <a:pt x="19272" y="11242"/>
                    <a:pt x="19325" y="10706"/>
                    <a:pt x="19325" y="10171"/>
                  </a:cubicBezTo>
                  <a:cubicBezTo>
                    <a:pt x="19325" y="6076"/>
                    <a:pt x="16675" y="2436"/>
                    <a:pt x="12767" y="1231"/>
                  </a:cubicBezTo>
                  <a:cubicBezTo>
                    <a:pt x="8886" y="0"/>
                    <a:pt x="4631" y="1472"/>
                    <a:pt x="2302" y="4845"/>
                  </a:cubicBezTo>
                  <a:cubicBezTo>
                    <a:pt x="0" y="8217"/>
                    <a:pt x="134" y="12687"/>
                    <a:pt x="2677" y="15899"/>
                  </a:cubicBezTo>
                  <a:cubicBezTo>
                    <a:pt x="5220" y="19111"/>
                    <a:pt x="9556" y="20288"/>
                    <a:pt x="13356" y="18816"/>
                  </a:cubicBezTo>
                  <a:cubicBezTo>
                    <a:pt x="14079" y="20636"/>
                    <a:pt x="15765" y="21868"/>
                    <a:pt x="17719" y="22055"/>
                  </a:cubicBezTo>
                  <a:cubicBezTo>
                    <a:pt x="17559" y="22376"/>
                    <a:pt x="17478" y="22724"/>
                    <a:pt x="17478" y="23072"/>
                  </a:cubicBezTo>
                  <a:cubicBezTo>
                    <a:pt x="17505" y="24303"/>
                    <a:pt x="18522" y="25294"/>
                    <a:pt x="19780" y="25294"/>
                  </a:cubicBezTo>
                  <a:cubicBezTo>
                    <a:pt x="21011" y="25294"/>
                    <a:pt x="22028" y="24303"/>
                    <a:pt x="22082" y="23072"/>
                  </a:cubicBezTo>
                  <a:cubicBezTo>
                    <a:pt x="22082" y="22323"/>
                    <a:pt x="21734" y="21600"/>
                    <a:pt x="21118" y="21198"/>
                  </a:cubicBezTo>
                  <a:cubicBezTo>
                    <a:pt x="22537" y="20235"/>
                    <a:pt x="23420" y="18602"/>
                    <a:pt x="23420" y="1688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3"/>
            <p:cNvSpPr/>
            <p:nvPr/>
          </p:nvSpPr>
          <p:spPr>
            <a:xfrm>
              <a:off x="8943875" y="2263575"/>
              <a:ext cx="551400" cy="689225"/>
            </a:xfrm>
            <a:custGeom>
              <a:rect b="b" l="l" r="r" t="t"/>
              <a:pathLst>
                <a:path extrusionOk="0" h="27569" w="22056">
                  <a:moveTo>
                    <a:pt x="22056" y="7789"/>
                  </a:moveTo>
                  <a:cubicBezTo>
                    <a:pt x="22056" y="3426"/>
                    <a:pt x="18228" y="0"/>
                    <a:pt x="13892" y="536"/>
                  </a:cubicBezTo>
                  <a:cubicBezTo>
                    <a:pt x="9529" y="1071"/>
                    <a:pt x="6639" y="5300"/>
                    <a:pt x="7736" y="9556"/>
                  </a:cubicBezTo>
                  <a:cubicBezTo>
                    <a:pt x="4283" y="8699"/>
                    <a:pt x="857" y="11055"/>
                    <a:pt x="429" y="14588"/>
                  </a:cubicBezTo>
                  <a:cubicBezTo>
                    <a:pt x="1" y="18147"/>
                    <a:pt x="2758" y="21252"/>
                    <a:pt x="6317" y="21252"/>
                  </a:cubicBezTo>
                  <a:cubicBezTo>
                    <a:pt x="7308" y="21252"/>
                    <a:pt x="8271" y="21011"/>
                    <a:pt x="9128" y="20530"/>
                  </a:cubicBezTo>
                  <a:cubicBezTo>
                    <a:pt x="9369" y="22243"/>
                    <a:pt x="10734" y="23581"/>
                    <a:pt x="12447" y="23849"/>
                  </a:cubicBezTo>
                  <a:cubicBezTo>
                    <a:pt x="12152" y="24170"/>
                    <a:pt x="11992" y="24625"/>
                    <a:pt x="11992" y="25053"/>
                  </a:cubicBezTo>
                  <a:cubicBezTo>
                    <a:pt x="11992" y="26605"/>
                    <a:pt x="13651" y="27569"/>
                    <a:pt x="14990" y="26793"/>
                  </a:cubicBezTo>
                  <a:cubicBezTo>
                    <a:pt x="16301" y="26017"/>
                    <a:pt x="16301" y="24089"/>
                    <a:pt x="14936" y="23340"/>
                  </a:cubicBezTo>
                  <a:cubicBezTo>
                    <a:pt x="18389" y="21359"/>
                    <a:pt x="16970" y="16087"/>
                    <a:pt x="12982" y="16113"/>
                  </a:cubicBezTo>
                  <a:cubicBezTo>
                    <a:pt x="12714" y="16113"/>
                    <a:pt x="12447" y="16140"/>
                    <a:pt x="12206" y="16194"/>
                  </a:cubicBezTo>
                  <a:cubicBezTo>
                    <a:pt x="12233" y="15899"/>
                    <a:pt x="12259" y="15605"/>
                    <a:pt x="12259" y="15310"/>
                  </a:cubicBezTo>
                  <a:cubicBezTo>
                    <a:pt x="12259" y="15069"/>
                    <a:pt x="12259" y="14829"/>
                    <a:pt x="12206" y="14588"/>
                  </a:cubicBezTo>
                  <a:cubicBezTo>
                    <a:pt x="16970" y="16381"/>
                    <a:pt x="22029" y="12875"/>
                    <a:pt x="22056" y="778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3"/>
            <p:cNvSpPr/>
            <p:nvPr/>
          </p:nvSpPr>
          <p:spPr>
            <a:xfrm>
              <a:off x="4599825" y="1647300"/>
              <a:ext cx="792275" cy="883275"/>
            </a:xfrm>
            <a:custGeom>
              <a:rect b="b" l="l" r="r" t="t"/>
              <a:pathLst>
                <a:path extrusionOk="0" h="35331" w="31691">
                  <a:moveTo>
                    <a:pt x="21520" y="27"/>
                  </a:moveTo>
                  <a:cubicBezTo>
                    <a:pt x="15578" y="0"/>
                    <a:pt x="11135" y="5487"/>
                    <a:pt x="12419" y="11295"/>
                  </a:cubicBezTo>
                  <a:cubicBezTo>
                    <a:pt x="8003" y="9770"/>
                    <a:pt x="3212" y="12072"/>
                    <a:pt x="1606" y="16461"/>
                  </a:cubicBezTo>
                  <a:cubicBezTo>
                    <a:pt x="0" y="20824"/>
                    <a:pt x="2222" y="25695"/>
                    <a:pt x="6558" y="27381"/>
                  </a:cubicBezTo>
                  <a:cubicBezTo>
                    <a:pt x="5139" y="29496"/>
                    <a:pt x="5942" y="32387"/>
                    <a:pt x="8244" y="33484"/>
                  </a:cubicBezTo>
                  <a:cubicBezTo>
                    <a:pt x="8351" y="35090"/>
                    <a:pt x="10626" y="35331"/>
                    <a:pt x="11081" y="33778"/>
                  </a:cubicBezTo>
                  <a:cubicBezTo>
                    <a:pt x="12982" y="33323"/>
                    <a:pt x="14320" y="31637"/>
                    <a:pt x="14320" y="29683"/>
                  </a:cubicBezTo>
                  <a:cubicBezTo>
                    <a:pt x="14320" y="28747"/>
                    <a:pt x="13999" y="27837"/>
                    <a:pt x="13437" y="27114"/>
                  </a:cubicBezTo>
                  <a:cubicBezTo>
                    <a:pt x="16381" y="25695"/>
                    <a:pt x="18281" y="22697"/>
                    <a:pt x="18281" y="19405"/>
                  </a:cubicBezTo>
                  <a:cubicBezTo>
                    <a:pt x="18281" y="18950"/>
                    <a:pt x="18228" y="18469"/>
                    <a:pt x="18147" y="17987"/>
                  </a:cubicBezTo>
                  <a:cubicBezTo>
                    <a:pt x="23554" y="20074"/>
                    <a:pt x="29549" y="16729"/>
                    <a:pt x="30620" y="11028"/>
                  </a:cubicBezTo>
                  <a:cubicBezTo>
                    <a:pt x="31691" y="5327"/>
                    <a:pt x="27328" y="54"/>
                    <a:pt x="21520" y="2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3"/>
            <p:cNvSpPr/>
            <p:nvPr/>
          </p:nvSpPr>
          <p:spPr>
            <a:xfrm>
              <a:off x="8510275" y="3320800"/>
              <a:ext cx="113775" cy="60925"/>
            </a:xfrm>
            <a:custGeom>
              <a:rect b="b" l="l" r="r" t="t"/>
              <a:pathLst>
                <a:path extrusionOk="0" h="2437" w="4551">
                  <a:moveTo>
                    <a:pt x="1186" y="0"/>
                  </a:moveTo>
                  <a:cubicBezTo>
                    <a:pt x="537" y="0"/>
                    <a:pt x="1" y="552"/>
                    <a:pt x="1" y="1206"/>
                  </a:cubicBezTo>
                  <a:cubicBezTo>
                    <a:pt x="1" y="1901"/>
                    <a:pt x="563" y="2437"/>
                    <a:pt x="1232" y="2437"/>
                  </a:cubicBezTo>
                  <a:lnTo>
                    <a:pt x="3320" y="2437"/>
                  </a:lnTo>
                  <a:cubicBezTo>
                    <a:pt x="3989" y="2437"/>
                    <a:pt x="4551" y="1901"/>
                    <a:pt x="4551" y="1206"/>
                  </a:cubicBezTo>
                  <a:cubicBezTo>
                    <a:pt x="4551" y="552"/>
                    <a:pt x="4014" y="0"/>
                    <a:pt x="3365" y="0"/>
                  </a:cubicBezTo>
                  <a:cubicBezTo>
                    <a:pt x="3350" y="0"/>
                    <a:pt x="3335" y="0"/>
                    <a:pt x="3320" y="1"/>
                  </a:cubicBezTo>
                  <a:lnTo>
                    <a:pt x="1232" y="1"/>
                  </a:lnTo>
                  <a:cubicBezTo>
                    <a:pt x="1216" y="0"/>
                    <a:pt x="1201" y="0"/>
                    <a:pt x="11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3"/>
            <p:cNvSpPr/>
            <p:nvPr/>
          </p:nvSpPr>
          <p:spPr>
            <a:xfrm>
              <a:off x="6984963" y="3341663"/>
              <a:ext cx="823075" cy="792225"/>
            </a:xfrm>
            <a:custGeom>
              <a:rect b="b" l="l" r="r" t="t"/>
              <a:pathLst>
                <a:path extrusionOk="0" h="31689" w="32923">
                  <a:moveTo>
                    <a:pt x="16462" y="1"/>
                  </a:moveTo>
                  <a:cubicBezTo>
                    <a:pt x="7468" y="1"/>
                    <a:pt x="135" y="7228"/>
                    <a:pt x="1" y="16221"/>
                  </a:cubicBezTo>
                  <a:cubicBezTo>
                    <a:pt x="1" y="22645"/>
                    <a:pt x="4337" y="27971"/>
                    <a:pt x="9315" y="31343"/>
                  </a:cubicBezTo>
                  <a:cubicBezTo>
                    <a:pt x="9577" y="31509"/>
                    <a:pt x="12928" y="31688"/>
                    <a:pt x="16409" y="31688"/>
                  </a:cubicBezTo>
                  <a:cubicBezTo>
                    <a:pt x="19686" y="31688"/>
                    <a:pt x="23078" y="31529"/>
                    <a:pt x="24117" y="31049"/>
                  </a:cubicBezTo>
                  <a:cubicBezTo>
                    <a:pt x="29657" y="28399"/>
                    <a:pt x="32923" y="22752"/>
                    <a:pt x="32923" y="16221"/>
                  </a:cubicBezTo>
                  <a:cubicBezTo>
                    <a:pt x="32789" y="7228"/>
                    <a:pt x="25455" y="1"/>
                    <a:pt x="16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3"/>
            <p:cNvSpPr/>
            <p:nvPr/>
          </p:nvSpPr>
          <p:spPr>
            <a:xfrm>
              <a:off x="7238900" y="2687800"/>
              <a:ext cx="263675" cy="713325"/>
            </a:xfrm>
            <a:custGeom>
              <a:rect b="b" l="l" r="r" t="t"/>
              <a:pathLst>
                <a:path extrusionOk="0" h="28533" w="10547">
                  <a:moveTo>
                    <a:pt x="1" y="1"/>
                  </a:moveTo>
                  <a:lnTo>
                    <a:pt x="1" y="28533"/>
                  </a:lnTo>
                  <a:lnTo>
                    <a:pt x="10547" y="28533"/>
                  </a:lnTo>
                  <a:lnTo>
                    <a:pt x="105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3"/>
            <p:cNvSpPr/>
            <p:nvPr/>
          </p:nvSpPr>
          <p:spPr>
            <a:xfrm>
              <a:off x="7198750" y="2620900"/>
              <a:ext cx="343975" cy="74300"/>
            </a:xfrm>
            <a:custGeom>
              <a:rect b="b" l="l" r="r" t="t"/>
              <a:pathLst>
                <a:path extrusionOk="0" h="2972" w="13759">
                  <a:moveTo>
                    <a:pt x="1473" y="0"/>
                  </a:moveTo>
                  <a:cubicBezTo>
                    <a:pt x="670" y="0"/>
                    <a:pt x="1" y="669"/>
                    <a:pt x="1" y="1499"/>
                  </a:cubicBezTo>
                  <a:cubicBezTo>
                    <a:pt x="1" y="2302"/>
                    <a:pt x="670" y="2971"/>
                    <a:pt x="1473" y="2971"/>
                  </a:cubicBezTo>
                  <a:lnTo>
                    <a:pt x="12286" y="2971"/>
                  </a:lnTo>
                  <a:cubicBezTo>
                    <a:pt x="13089" y="2971"/>
                    <a:pt x="13758" y="2302"/>
                    <a:pt x="13758" y="1499"/>
                  </a:cubicBezTo>
                  <a:cubicBezTo>
                    <a:pt x="13758" y="669"/>
                    <a:pt x="13089" y="0"/>
                    <a:pt x="12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3"/>
            <p:cNvSpPr/>
            <p:nvPr/>
          </p:nvSpPr>
          <p:spPr>
            <a:xfrm>
              <a:off x="8357050" y="3352900"/>
              <a:ext cx="420900" cy="769750"/>
            </a:xfrm>
            <a:custGeom>
              <a:rect b="b" l="l" r="r" t="t"/>
              <a:pathLst>
                <a:path extrusionOk="0" h="30790" w="16836">
                  <a:moveTo>
                    <a:pt x="5598" y="1"/>
                  </a:moveTo>
                  <a:cubicBezTo>
                    <a:pt x="4602" y="1"/>
                    <a:pt x="4594" y="1530"/>
                    <a:pt x="5574" y="1530"/>
                  </a:cubicBezTo>
                  <a:cubicBezTo>
                    <a:pt x="5598" y="1530"/>
                    <a:pt x="5623" y="1529"/>
                    <a:pt x="5648" y="1527"/>
                  </a:cubicBezTo>
                  <a:lnTo>
                    <a:pt x="5701" y="1527"/>
                  </a:lnTo>
                  <a:lnTo>
                    <a:pt x="5701" y="14884"/>
                  </a:lnTo>
                  <a:cubicBezTo>
                    <a:pt x="2302" y="16034"/>
                    <a:pt x="0" y="19246"/>
                    <a:pt x="0" y="22860"/>
                  </a:cubicBezTo>
                  <a:cubicBezTo>
                    <a:pt x="0" y="26125"/>
                    <a:pt x="2195" y="28882"/>
                    <a:pt x="4765" y="30595"/>
                  </a:cubicBezTo>
                  <a:cubicBezTo>
                    <a:pt x="4890" y="30692"/>
                    <a:pt x="6629" y="30789"/>
                    <a:pt x="8427" y="30789"/>
                  </a:cubicBezTo>
                  <a:cubicBezTo>
                    <a:pt x="10094" y="30789"/>
                    <a:pt x="11811" y="30706"/>
                    <a:pt x="12339" y="30461"/>
                  </a:cubicBezTo>
                  <a:cubicBezTo>
                    <a:pt x="15176" y="29096"/>
                    <a:pt x="16836" y="26205"/>
                    <a:pt x="16836" y="22860"/>
                  </a:cubicBezTo>
                  <a:cubicBezTo>
                    <a:pt x="16836" y="19246"/>
                    <a:pt x="14534" y="16034"/>
                    <a:pt x="11135" y="14884"/>
                  </a:cubicBezTo>
                  <a:lnTo>
                    <a:pt x="11135" y="1527"/>
                  </a:lnTo>
                  <a:lnTo>
                    <a:pt x="11188" y="1527"/>
                  </a:lnTo>
                  <a:cubicBezTo>
                    <a:pt x="11214" y="1529"/>
                    <a:pt x="11238" y="1530"/>
                    <a:pt x="11262" y="1530"/>
                  </a:cubicBezTo>
                  <a:cubicBezTo>
                    <a:pt x="12242" y="1530"/>
                    <a:pt x="12234" y="1"/>
                    <a:pt x="11239" y="1"/>
                  </a:cubicBezTo>
                  <a:cubicBezTo>
                    <a:pt x="11222" y="1"/>
                    <a:pt x="11205" y="1"/>
                    <a:pt x="11188" y="2"/>
                  </a:cubicBezTo>
                  <a:lnTo>
                    <a:pt x="5648" y="2"/>
                  </a:lnTo>
                  <a:cubicBezTo>
                    <a:pt x="5631" y="1"/>
                    <a:pt x="5614" y="1"/>
                    <a:pt x="5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3"/>
            <p:cNvSpPr/>
            <p:nvPr/>
          </p:nvSpPr>
          <p:spPr>
            <a:xfrm>
              <a:off x="5398100" y="3508850"/>
              <a:ext cx="471775" cy="608925"/>
            </a:xfrm>
            <a:custGeom>
              <a:rect b="b" l="l" r="r" t="t"/>
              <a:pathLst>
                <a:path extrusionOk="0" h="24357" w="18871">
                  <a:moveTo>
                    <a:pt x="1" y="0"/>
                  </a:moveTo>
                  <a:lnTo>
                    <a:pt x="1" y="24357"/>
                  </a:lnTo>
                  <a:lnTo>
                    <a:pt x="18870" y="24357"/>
                  </a:lnTo>
                  <a:lnTo>
                    <a:pt x="18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3"/>
            <p:cNvSpPr/>
            <p:nvPr/>
          </p:nvSpPr>
          <p:spPr>
            <a:xfrm>
              <a:off x="6363675" y="3320825"/>
              <a:ext cx="503875" cy="794275"/>
            </a:xfrm>
            <a:custGeom>
              <a:rect b="b" l="l" r="r" t="t"/>
              <a:pathLst>
                <a:path extrusionOk="0" h="31771" w="20155">
                  <a:moveTo>
                    <a:pt x="2383" y="0"/>
                  </a:moveTo>
                  <a:cubicBezTo>
                    <a:pt x="1071" y="0"/>
                    <a:pt x="0" y="1044"/>
                    <a:pt x="0" y="2355"/>
                  </a:cubicBezTo>
                  <a:lnTo>
                    <a:pt x="0" y="29389"/>
                  </a:lnTo>
                  <a:cubicBezTo>
                    <a:pt x="0" y="30700"/>
                    <a:pt x="1071" y="31771"/>
                    <a:pt x="2383" y="31771"/>
                  </a:cubicBezTo>
                  <a:lnTo>
                    <a:pt x="17746" y="31771"/>
                  </a:lnTo>
                  <a:cubicBezTo>
                    <a:pt x="19058" y="31771"/>
                    <a:pt x="20128" y="30700"/>
                    <a:pt x="20128" y="29389"/>
                  </a:cubicBezTo>
                  <a:lnTo>
                    <a:pt x="20155" y="2382"/>
                  </a:lnTo>
                  <a:cubicBezTo>
                    <a:pt x="20155" y="1071"/>
                    <a:pt x="19084" y="0"/>
                    <a:pt x="17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3"/>
            <p:cNvSpPr/>
            <p:nvPr/>
          </p:nvSpPr>
          <p:spPr>
            <a:xfrm>
              <a:off x="5805025" y="3390400"/>
              <a:ext cx="518525" cy="731250"/>
            </a:xfrm>
            <a:custGeom>
              <a:rect b="b" l="l" r="r" t="t"/>
              <a:pathLst>
                <a:path extrusionOk="0" h="29250" w="20741">
                  <a:moveTo>
                    <a:pt x="7331" y="1"/>
                  </a:moveTo>
                  <a:cubicBezTo>
                    <a:pt x="5886" y="27"/>
                    <a:pt x="5805" y="2142"/>
                    <a:pt x="7251" y="2276"/>
                  </a:cubicBezTo>
                  <a:lnTo>
                    <a:pt x="7304" y="8673"/>
                  </a:lnTo>
                  <a:cubicBezTo>
                    <a:pt x="7304" y="8673"/>
                    <a:pt x="3022" y="20369"/>
                    <a:pt x="1362" y="25080"/>
                  </a:cubicBezTo>
                  <a:cubicBezTo>
                    <a:pt x="1" y="28883"/>
                    <a:pt x="2582" y="29250"/>
                    <a:pt x="3627" y="29250"/>
                  </a:cubicBezTo>
                  <a:cubicBezTo>
                    <a:pt x="3877" y="29250"/>
                    <a:pt x="4039" y="29229"/>
                    <a:pt x="4039" y="29229"/>
                  </a:cubicBezTo>
                  <a:lnTo>
                    <a:pt x="16565" y="29229"/>
                  </a:lnTo>
                  <a:cubicBezTo>
                    <a:pt x="20740" y="29229"/>
                    <a:pt x="19268" y="24652"/>
                    <a:pt x="19268" y="24652"/>
                  </a:cubicBezTo>
                  <a:lnTo>
                    <a:pt x="14210" y="8807"/>
                  </a:lnTo>
                  <a:lnTo>
                    <a:pt x="14210" y="2276"/>
                  </a:lnTo>
                  <a:cubicBezTo>
                    <a:pt x="15601" y="2062"/>
                    <a:pt x="15468" y="27"/>
                    <a:pt x="14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3"/>
            <p:cNvSpPr/>
            <p:nvPr/>
          </p:nvSpPr>
          <p:spPr>
            <a:xfrm>
              <a:off x="6084975" y="3371000"/>
              <a:ext cx="532325" cy="751375"/>
            </a:xfrm>
            <a:custGeom>
              <a:rect b="b" l="l" r="r" t="t"/>
              <a:pathLst>
                <a:path extrusionOk="0" h="30055" w="21293">
                  <a:moveTo>
                    <a:pt x="7508" y="1"/>
                  </a:moveTo>
                  <a:cubicBezTo>
                    <a:pt x="6090" y="81"/>
                    <a:pt x="6009" y="2142"/>
                    <a:pt x="7401" y="2356"/>
                  </a:cubicBezTo>
                  <a:lnTo>
                    <a:pt x="7482" y="8913"/>
                  </a:lnTo>
                  <a:cubicBezTo>
                    <a:pt x="7482" y="8913"/>
                    <a:pt x="3092" y="20904"/>
                    <a:pt x="1379" y="25776"/>
                  </a:cubicBezTo>
                  <a:cubicBezTo>
                    <a:pt x="1" y="29673"/>
                    <a:pt x="2624" y="30054"/>
                    <a:pt x="3703" y="30054"/>
                  </a:cubicBezTo>
                  <a:cubicBezTo>
                    <a:pt x="3965" y="30054"/>
                    <a:pt x="4136" y="30032"/>
                    <a:pt x="4136" y="30032"/>
                  </a:cubicBezTo>
                  <a:lnTo>
                    <a:pt x="17010" y="30032"/>
                  </a:lnTo>
                  <a:cubicBezTo>
                    <a:pt x="21293" y="30005"/>
                    <a:pt x="19767" y="25294"/>
                    <a:pt x="19767" y="25294"/>
                  </a:cubicBezTo>
                  <a:lnTo>
                    <a:pt x="14574" y="9047"/>
                  </a:lnTo>
                  <a:lnTo>
                    <a:pt x="14574" y="2356"/>
                  </a:lnTo>
                  <a:cubicBezTo>
                    <a:pt x="16020" y="2115"/>
                    <a:pt x="15859" y="27"/>
                    <a:pt x="144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3"/>
            <p:cNvSpPr/>
            <p:nvPr/>
          </p:nvSpPr>
          <p:spPr>
            <a:xfrm>
              <a:off x="6170300" y="3677475"/>
              <a:ext cx="380100" cy="414875"/>
            </a:xfrm>
            <a:custGeom>
              <a:rect b="b" l="l" r="r" t="t"/>
              <a:pathLst>
                <a:path extrusionOk="0" h="16595" w="15204">
                  <a:moveTo>
                    <a:pt x="5273" y="0"/>
                  </a:moveTo>
                  <a:lnTo>
                    <a:pt x="2275" y="9422"/>
                  </a:lnTo>
                  <a:lnTo>
                    <a:pt x="803" y="14025"/>
                  </a:lnTo>
                  <a:cubicBezTo>
                    <a:pt x="803" y="14025"/>
                    <a:pt x="0" y="16595"/>
                    <a:pt x="2570" y="16595"/>
                  </a:cubicBezTo>
                  <a:lnTo>
                    <a:pt x="13410" y="16595"/>
                  </a:lnTo>
                  <a:cubicBezTo>
                    <a:pt x="13410" y="16595"/>
                    <a:pt x="15203" y="16515"/>
                    <a:pt x="14480" y="13758"/>
                  </a:cubicBezTo>
                  <a:cubicBezTo>
                    <a:pt x="14239" y="12901"/>
                    <a:pt x="13731" y="11269"/>
                    <a:pt x="13142" y="9422"/>
                  </a:cubicBezTo>
                  <a:cubicBezTo>
                    <a:pt x="11804" y="5273"/>
                    <a:pt x="10011" y="54"/>
                    <a:pt x="10011" y="54"/>
                  </a:cubicBezTo>
                  <a:lnTo>
                    <a:pt x="5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3"/>
            <p:cNvSpPr/>
            <p:nvPr/>
          </p:nvSpPr>
          <p:spPr>
            <a:xfrm>
              <a:off x="5819825" y="3204375"/>
              <a:ext cx="649600" cy="918125"/>
            </a:xfrm>
            <a:custGeom>
              <a:rect b="b" l="l" r="r" t="t"/>
              <a:pathLst>
                <a:path extrusionOk="0" h="36725" w="25984">
                  <a:moveTo>
                    <a:pt x="9175" y="1"/>
                  </a:moveTo>
                  <a:cubicBezTo>
                    <a:pt x="7355" y="28"/>
                    <a:pt x="7247" y="2704"/>
                    <a:pt x="9068" y="2865"/>
                  </a:cubicBezTo>
                  <a:lnTo>
                    <a:pt x="9121" y="10894"/>
                  </a:lnTo>
                  <a:cubicBezTo>
                    <a:pt x="9121" y="10894"/>
                    <a:pt x="3768" y="25562"/>
                    <a:pt x="1680" y="31477"/>
                  </a:cubicBezTo>
                  <a:cubicBezTo>
                    <a:pt x="1" y="36257"/>
                    <a:pt x="3205" y="36724"/>
                    <a:pt x="4523" y="36724"/>
                  </a:cubicBezTo>
                  <a:cubicBezTo>
                    <a:pt x="4844" y="36724"/>
                    <a:pt x="5053" y="36697"/>
                    <a:pt x="5053" y="36697"/>
                  </a:cubicBezTo>
                  <a:lnTo>
                    <a:pt x="20764" y="36697"/>
                  </a:lnTo>
                  <a:cubicBezTo>
                    <a:pt x="25983" y="36670"/>
                    <a:pt x="24137" y="30915"/>
                    <a:pt x="24137" y="30915"/>
                  </a:cubicBezTo>
                  <a:lnTo>
                    <a:pt x="17793" y="11055"/>
                  </a:lnTo>
                  <a:lnTo>
                    <a:pt x="17793" y="2865"/>
                  </a:lnTo>
                  <a:cubicBezTo>
                    <a:pt x="19560" y="2624"/>
                    <a:pt x="19399" y="1"/>
                    <a:pt x="176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3"/>
            <p:cNvSpPr/>
            <p:nvPr/>
          </p:nvSpPr>
          <p:spPr>
            <a:xfrm>
              <a:off x="5924050" y="3579100"/>
              <a:ext cx="463725" cy="505900"/>
            </a:xfrm>
            <a:custGeom>
              <a:rect b="b" l="l" r="r" t="t"/>
              <a:pathLst>
                <a:path extrusionOk="0" h="20236" w="18549">
                  <a:moveTo>
                    <a:pt x="6424" y="1"/>
                  </a:moveTo>
                  <a:lnTo>
                    <a:pt x="2784" y="11483"/>
                  </a:lnTo>
                  <a:lnTo>
                    <a:pt x="964" y="17131"/>
                  </a:lnTo>
                  <a:cubicBezTo>
                    <a:pt x="964" y="17131"/>
                    <a:pt x="0" y="20235"/>
                    <a:pt x="3132" y="20235"/>
                  </a:cubicBezTo>
                  <a:lnTo>
                    <a:pt x="16381" y="20235"/>
                  </a:lnTo>
                  <a:cubicBezTo>
                    <a:pt x="16381" y="20235"/>
                    <a:pt x="18549" y="20155"/>
                    <a:pt x="17666" y="16809"/>
                  </a:cubicBezTo>
                  <a:cubicBezTo>
                    <a:pt x="17398" y="15766"/>
                    <a:pt x="16756" y="13758"/>
                    <a:pt x="16033" y="11483"/>
                  </a:cubicBezTo>
                  <a:cubicBezTo>
                    <a:pt x="14374" y="6424"/>
                    <a:pt x="12206" y="81"/>
                    <a:pt x="12206" y="81"/>
                  </a:cubicBezTo>
                  <a:lnTo>
                    <a:pt x="64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3"/>
            <p:cNvSpPr/>
            <p:nvPr/>
          </p:nvSpPr>
          <p:spPr>
            <a:xfrm>
              <a:off x="8090725" y="3085950"/>
              <a:ext cx="169325" cy="52225"/>
            </a:xfrm>
            <a:custGeom>
              <a:rect b="b" l="l" r="r" t="t"/>
              <a:pathLst>
                <a:path extrusionOk="0" h="2089" w="6773">
                  <a:moveTo>
                    <a:pt x="1" y="0"/>
                  </a:moveTo>
                  <a:lnTo>
                    <a:pt x="1" y="803"/>
                  </a:lnTo>
                  <a:lnTo>
                    <a:pt x="1232" y="803"/>
                  </a:lnTo>
                  <a:lnTo>
                    <a:pt x="1232" y="2088"/>
                  </a:lnTo>
                  <a:lnTo>
                    <a:pt x="5541" y="2088"/>
                  </a:lnTo>
                  <a:lnTo>
                    <a:pt x="5541" y="803"/>
                  </a:lnTo>
                  <a:lnTo>
                    <a:pt x="6772" y="803"/>
                  </a:lnTo>
                  <a:lnTo>
                    <a:pt x="67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3"/>
            <p:cNvSpPr/>
            <p:nvPr/>
          </p:nvSpPr>
          <p:spPr>
            <a:xfrm>
              <a:off x="5068875" y="3234500"/>
              <a:ext cx="773550" cy="881275"/>
            </a:xfrm>
            <a:custGeom>
              <a:rect b="b" l="l" r="r" t="t"/>
              <a:pathLst>
                <a:path extrusionOk="0" h="35251" w="30942">
                  <a:moveTo>
                    <a:pt x="1" y="0"/>
                  </a:moveTo>
                  <a:cubicBezTo>
                    <a:pt x="1232" y="803"/>
                    <a:pt x="4203" y="3105"/>
                    <a:pt x="4203" y="6879"/>
                  </a:cubicBezTo>
                  <a:lnTo>
                    <a:pt x="4203" y="35251"/>
                  </a:lnTo>
                  <a:lnTo>
                    <a:pt x="28265" y="35251"/>
                  </a:lnTo>
                  <a:lnTo>
                    <a:pt x="28265" y="6745"/>
                  </a:lnTo>
                  <a:cubicBezTo>
                    <a:pt x="28265" y="6719"/>
                    <a:pt x="27891" y="2650"/>
                    <a:pt x="309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3"/>
            <p:cNvSpPr/>
            <p:nvPr/>
          </p:nvSpPr>
          <p:spPr>
            <a:xfrm>
              <a:off x="6735725" y="3041125"/>
              <a:ext cx="52200" cy="168625"/>
            </a:xfrm>
            <a:custGeom>
              <a:rect b="b" l="l" r="r" t="t"/>
              <a:pathLst>
                <a:path extrusionOk="0" h="6745" w="2088">
                  <a:moveTo>
                    <a:pt x="0" y="0"/>
                  </a:moveTo>
                  <a:lnTo>
                    <a:pt x="0" y="6745"/>
                  </a:lnTo>
                  <a:lnTo>
                    <a:pt x="830" y="6745"/>
                  </a:lnTo>
                  <a:lnTo>
                    <a:pt x="830" y="5541"/>
                  </a:lnTo>
                  <a:lnTo>
                    <a:pt x="2088" y="5541"/>
                  </a:lnTo>
                  <a:lnTo>
                    <a:pt x="2088" y="1231"/>
                  </a:lnTo>
                  <a:lnTo>
                    <a:pt x="830" y="1231"/>
                  </a:lnTo>
                  <a:lnTo>
                    <a:pt x="83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3"/>
            <p:cNvSpPr/>
            <p:nvPr/>
          </p:nvSpPr>
          <p:spPr>
            <a:xfrm>
              <a:off x="6515575" y="2675775"/>
              <a:ext cx="735400" cy="1454725"/>
            </a:xfrm>
            <a:custGeom>
              <a:rect b="b" l="l" r="r" t="t"/>
              <a:pathLst>
                <a:path extrusionOk="0" h="58189" w="29416">
                  <a:moveTo>
                    <a:pt x="19432" y="30111"/>
                  </a:moveTo>
                  <a:lnTo>
                    <a:pt x="19432" y="0"/>
                  </a:lnTo>
                  <a:lnTo>
                    <a:pt x="9984" y="0"/>
                  </a:lnTo>
                  <a:lnTo>
                    <a:pt x="9984" y="30111"/>
                  </a:lnTo>
                  <a:cubicBezTo>
                    <a:pt x="4015" y="32119"/>
                    <a:pt x="0" y="37713"/>
                    <a:pt x="0" y="44003"/>
                  </a:cubicBezTo>
                  <a:cubicBezTo>
                    <a:pt x="0" y="49757"/>
                    <a:pt x="3854" y="54548"/>
                    <a:pt x="8324" y="57546"/>
                  </a:cubicBezTo>
                  <a:cubicBezTo>
                    <a:pt x="8753" y="57841"/>
                    <a:pt x="19646" y="58189"/>
                    <a:pt x="21547" y="57305"/>
                  </a:cubicBezTo>
                  <a:cubicBezTo>
                    <a:pt x="26525" y="54923"/>
                    <a:pt x="29416" y="49864"/>
                    <a:pt x="29416" y="44003"/>
                  </a:cubicBezTo>
                  <a:cubicBezTo>
                    <a:pt x="29416" y="37713"/>
                    <a:pt x="25401" y="32119"/>
                    <a:pt x="19432" y="301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3"/>
            <p:cNvSpPr/>
            <p:nvPr/>
          </p:nvSpPr>
          <p:spPr>
            <a:xfrm>
              <a:off x="6765150" y="2566700"/>
              <a:ext cx="236250" cy="101050"/>
            </a:xfrm>
            <a:custGeom>
              <a:rect b="b" l="l" r="r" t="t"/>
              <a:pathLst>
                <a:path extrusionOk="0" h="4042" w="9450">
                  <a:moveTo>
                    <a:pt x="1" y="0"/>
                  </a:moveTo>
                  <a:lnTo>
                    <a:pt x="1" y="4042"/>
                  </a:lnTo>
                  <a:lnTo>
                    <a:pt x="9449" y="4042"/>
                  </a:lnTo>
                  <a:lnTo>
                    <a:pt x="94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3"/>
            <p:cNvSpPr/>
            <p:nvPr/>
          </p:nvSpPr>
          <p:spPr>
            <a:xfrm>
              <a:off x="6570429" y="3792550"/>
              <a:ext cx="640375" cy="289775"/>
            </a:xfrm>
            <a:custGeom>
              <a:rect b="b" l="l" r="r" t="t"/>
              <a:pathLst>
                <a:path extrusionOk="0" h="11591" w="25615">
                  <a:moveTo>
                    <a:pt x="0" y="1"/>
                  </a:moveTo>
                  <a:cubicBezTo>
                    <a:pt x="0" y="6398"/>
                    <a:pt x="5728" y="11590"/>
                    <a:pt x="12794" y="11590"/>
                  </a:cubicBezTo>
                  <a:cubicBezTo>
                    <a:pt x="19860" y="11590"/>
                    <a:pt x="25615" y="6398"/>
                    <a:pt x="25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3"/>
            <p:cNvSpPr/>
            <p:nvPr/>
          </p:nvSpPr>
          <p:spPr>
            <a:xfrm>
              <a:off x="4891164" y="3471375"/>
              <a:ext cx="659800" cy="653100"/>
            </a:xfrm>
            <a:custGeom>
              <a:rect b="b" l="l" r="r" t="t"/>
              <a:pathLst>
                <a:path extrusionOk="0" h="26124" w="26392">
                  <a:moveTo>
                    <a:pt x="1" y="0"/>
                  </a:moveTo>
                  <a:lnTo>
                    <a:pt x="1" y="23768"/>
                  </a:lnTo>
                  <a:cubicBezTo>
                    <a:pt x="1" y="25080"/>
                    <a:pt x="1045" y="26124"/>
                    <a:pt x="2383" y="26124"/>
                  </a:cubicBezTo>
                  <a:lnTo>
                    <a:pt x="20129" y="26124"/>
                  </a:lnTo>
                  <a:cubicBezTo>
                    <a:pt x="21440" y="26124"/>
                    <a:pt x="22511" y="25080"/>
                    <a:pt x="22511" y="23768"/>
                  </a:cubicBezTo>
                  <a:lnTo>
                    <a:pt x="22511" y="4470"/>
                  </a:lnTo>
                  <a:lnTo>
                    <a:pt x="263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3"/>
            <p:cNvSpPr/>
            <p:nvPr/>
          </p:nvSpPr>
          <p:spPr>
            <a:xfrm>
              <a:off x="4934400" y="3746400"/>
              <a:ext cx="479125" cy="331900"/>
            </a:xfrm>
            <a:custGeom>
              <a:rect b="b" l="l" r="r" t="t"/>
              <a:pathLst>
                <a:path extrusionOk="0" h="13276" w="19165">
                  <a:moveTo>
                    <a:pt x="0" y="0"/>
                  </a:moveTo>
                  <a:lnTo>
                    <a:pt x="0" y="10894"/>
                  </a:lnTo>
                  <a:cubicBezTo>
                    <a:pt x="0" y="12205"/>
                    <a:pt x="1071" y="13276"/>
                    <a:pt x="2382" y="13276"/>
                  </a:cubicBezTo>
                  <a:lnTo>
                    <a:pt x="16782" y="13276"/>
                  </a:lnTo>
                  <a:cubicBezTo>
                    <a:pt x="18094" y="13276"/>
                    <a:pt x="19137" y="12205"/>
                    <a:pt x="19164" y="10894"/>
                  </a:cubicBezTo>
                  <a:lnTo>
                    <a:pt x="191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3"/>
            <p:cNvSpPr/>
            <p:nvPr/>
          </p:nvSpPr>
          <p:spPr>
            <a:xfrm>
              <a:off x="7849175" y="3148625"/>
              <a:ext cx="651100" cy="973950"/>
            </a:xfrm>
            <a:custGeom>
              <a:rect b="b" l="l" r="r" t="t"/>
              <a:pathLst>
                <a:path extrusionOk="0" h="38958" w="26044">
                  <a:moveTo>
                    <a:pt x="8583" y="0"/>
                  </a:moveTo>
                  <a:cubicBezTo>
                    <a:pt x="7062" y="0"/>
                    <a:pt x="7069" y="2372"/>
                    <a:pt x="8606" y="2372"/>
                  </a:cubicBezTo>
                  <a:cubicBezTo>
                    <a:pt x="8654" y="2372"/>
                    <a:pt x="8702" y="2369"/>
                    <a:pt x="8753" y="2365"/>
                  </a:cubicBezTo>
                  <a:lnTo>
                    <a:pt x="8833" y="2365"/>
                  </a:lnTo>
                  <a:lnTo>
                    <a:pt x="8833" y="14382"/>
                  </a:lnTo>
                  <a:cubicBezTo>
                    <a:pt x="3560" y="16149"/>
                    <a:pt x="0" y="21101"/>
                    <a:pt x="0" y="26695"/>
                  </a:cubicBezTo>
                  <a:cubicBezTo>
                    <a:pt x="0" y="31780"/>
                    <a:pt x="3426" y="36009"/>
                    <a:pt x="7361" y="38686"/>
                  </a:cubicBezTo>
                  <a:cubicBezTo>
                    <a:pt x="7569" y="38811"/>
                    <a:pt x="10263" y="38957"/>
                    <a:pt x="13043" y="38957"/>
                  </a:cubicBezTo>
                  <a:cubicBezTo>
                    <a:pt x="15621" y="38957"/>
                    <a:pt x="18273" y="38831"/>
                    <a:pt x="19084" y="38445"/>
                  </a:cubicBezTo>
                  <a:cubicBezTo>
                    <a:pt x="23474" y="36357"/>
                    <a:pt x="26043" y="31860"/>
                    <a:pt x="26043" y="26695"/>
                  </a:cubicBezTo>
                  <a:cubicBezTo>
                    <a:pt x="26043" y="21127"/>
                    <a:pt x="22483" y="16176"/>
                    <a:pt x="17210" y="14382"/>
                  </a:cubicBezTo>
                  <a:lnTo>
                    <a:pt x="17210" y="2365"/>
                  </a:lnTo>
                  <a:lnTo>
                    <a:pt x="17318" y="2365"/>
                  </a:lnTo>
                  <a:cubicBezTo>
                    <a:pt x="17350" y="2367"/>
                    <a:pt x="17382" y="2368"/>
                    <a:pt x="17413" y="2368"/>
                  </a:cubicBezTo>
                  <a:cubicBezTo>
                    <a:pt x="18067" y="2368"/>
                    <a:pt x="18602" y="1851"/>
                    <a:pt x="18602" y="1187"/>
                  </a:cubicBezTo>
                  <a:cubicBezTo>
                    <a:pt x="18602" y="536"/>
                    <a:pt x="18087" y="2"/>
                    <a:pt x="17450" y="2"/>
                  </a:cubicBezTo>
                  <a:cubicBezTo>
                    <a:pt x="17406" y="2"/>
                    <a:pt x="17362" y="4"/>
                    <a:pt x="17318" y="9"/>
                  </a:cubicBezTo>
                  <a:lnTo>
                    <a:pt x="8753" y="9"/>
                  </a:lnTo>
                  <a:cubicBezTo>
                    <a:pt x="8694" y="3"/>
                    <a:pt x="8638" y="0"/>
                    <a:pt x="8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3"/>
            <p:cNvSpPr/>
            <p:nvPr/>
          </p:nvSpPr>
          <p:spPr>
            <a:xfrm>
              <a:off x="7925450" y="3846100"/>
              <a:ext cx="507225" cy="229525"/>
            </a:xfrm>
            <a:custGeom>
              <a:rect b="b" l="l" r="r" t="t"/>
              <a:pathLst>
                <a:path extrusionOk="0" h="9181" w="20289">
                  <a:moveTo>
                    <a:pt x="0" y="0"/>
                  </a:moveTo>
                  <a:cubicBezTo>
                    <a:pt x="0" y="5059"/>
                    <a:pt x="4524" y="9181"/>
                    <a:pt x="10145" y="9181"/>
                  </a:cubicBezTo>
                  <a:cubicBezTo>
                    <a:pt x="15739" y="9181"/>
                    <a:pt x="20289" y="5059"/>
                    <a:pt x="20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3"/>
            <p:cNvSpPr/>
            <p:nvPr/>
          </p:nvSpPr>
          <p:spPr>
            <a:xfrm>
              <a:off x="4823975" y="3726325"/>
              <a:ext cx="63600" cy="182700"/>
            </a:xfrm>
            <a:custGeom>
              <a:rect b="b" l="l" r="r" t="t"/>
              <a:pathLst>
                <a:path extrusionOk="0" h="7308" w="2544">
                  <a:moveTo>
                    <a:pt x="1" y="0"/>
                  </a:moveTo>
                  <a:lnTo>
                    <a:pt x="1" y="7307"/>
                  </a:lnTo>
                  <a:lnTo>
                    <a:pt x="2543" y="7307"/>
                  </a:lnTo>
                  <a:lnTo>
                    <a:pt x="254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3"/>
            <p:cNvSpPr/>
            <p:nvPr/>
          </p:nvSpPr>
          <p:spPr>
            <a:xfrm>
              <a:off x="5360475" y="2946025"/>
              <a:ext cx="832375" cy="1175350"/>
            </a:xfrm>
            <a:custGeom>
              <a:rect b="b" l="l" r="r" t="t"/>
              <a:pathLst>
                <a:path extrusionOk="0" h="47014" w="33295">
                  <a:moveTo>
                    <a:pt x="22646" y="1"/>
                  </a:moveTo>
                  <a:cubicBezTo>
                    <a:pt x="22612" y="1"/>
                    <a:pt x="22578" y="2"/>
                    <a:pt x="22543" y="3"/>
                  </a:cubicBezTo>
                  <a:lnTo>
                    <a:pt x="11757" y="3"/>
                  </a:lnTo>
                  <a:cubicBezTo>
                    <a:pt x="9401" y="30"/>
                    <a:pt x="9268" y="3483"/>
                    <a:pt x="11623" y="3697"/>
                  </a:cubicBezTo>
                  <a:lnTo>
                    <a:pt x="11703" y="13975"/>
                  </a:lnTo>
                  <a:cubicBezTo>
                    <a:pt x="11703" y="13975"/>
                    <a:pt x="4825" y="32738"/>
                    <a:pt x="2148" y="40312"/>
                  </a:cubicBezTo>
                  <a:cubicBezTo>
                    <a:pt x="1" y="46411"/>
                    <a:pt x="4072" y="47014"/>
                    <a:pt x="5767" y="47014"/>
                  </a:cubicBezTo>
                  <a:cubicBezTo>
                    <a:pt x="6184" y="47014"/>
                    <a:pt x="6457" y="46977"/>
                    <a:pt x="6457" y="46977"/>
                  </a:cubicBezTo>
                  <a:lnTo>
                    <a:pt x="26612" y="46977"/>
                  </a:lnTo>
                  <a:cubicBezTo>
                    <a:pt x="26624" y="46977"/>
                    <a:pt x="26636" y="46977"/>
                    <a:pt x="26648" y="46977"/>
                  </a:cubicBezTo>
                  <a:cubicBezTo>
                    <a:pt x="33295" y="46977"/>
                    <a:pt x="30921" y="39616"/>
                    <a:pt x="30921" y="39616"/>
                  </a:cubicBezTo>
                  <a:lnTo>
                    <a:pt x="22811" y="14189"/>
                  </a:lnTo>
                  <a:lnTo>
                    <a:pt x="22811" y="3697"/>
                  </a:lnTo>
                  <a:cubicBezTo>
                    <a:pt x="23828" y="3617"/>
                    <a:pt x="24604" y="2733"/>
                    <a:pt x="24524" y="1716"/>
                  </a:cubicBezTo>
                  <a:cubicBezTo>
                    <a:pt x="24446" y="734"/>
                    <a:pt x="23619" y="1"/>
                    <a:pt x="22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3"/>
            <p:cNvSpPr/>
            <p:nvPr/>
          </p:nvSpPr>
          <p:spPr>
            <a:xfrm>
              <a:off x="5675186" y="2871211"/>
              <a:ext cx="233550" cy="71625"/>
            </a:xfrm>
            <a:custGeom>
              <a:rect b="b" l="l" r="r" t="t"/>
              <a:pathLst>
                <a:path extrusionOk="0" h="2865" w="9342">
                  <a:moveTo>
                    <a:pt x="1" y="1"/>
                  </a:moveTo>
                  <a:lnTo>
                    <a:pt x="1" y="1125"/>
                  </a:lnTo>
                  <a:lnTo>
                    <a:pt x="1687" y="1125"/>
                  </a:lnTo>
                  <a:lnTo>
                    <a:pt x="1687" y="2864"/>
                  </a:lnTo>
                  <a:lnTo>
                    <a:pt x="7655" y="2864"/>
                  </a:lnTo>
                  <a:lnTo>
                    <a:pt x="7655" y="1125"/>
                  </a:lnTo>
                  <a:lnTo>
                    <a:pt x="9342" y="1125"/>
                  </a:lnTo>
                  <a:lnTo>
                    <a:pt x="934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3"/>
            <p:cNvSpPr/>
            <p:nvPr/>
          </p:nvSpPr>
          <p:spPr>
            <a:xfrm>
              <a:off x="5582775" y="3425875"/>
              <a:ext cx="424275" cy="368050"/>
            </a:xfrm>
            <a:custGeom>
              <a:rect b="b" l="l" r="r" t="t"/>
              <a:pathLst>
                <a:path extrusionOk="0" h="14722" w="16971">
                  <a:moveTo>
                    <a:pt x="4685" y="0"/>
                  </a:moveTo>
                  <a:lnTo>
                    <a:pt x="1" y="14721"/>
                  </a:lnTo>
                  <a:lnTo>
                    <a:pt x="16970" y="14721"/>
                  </a:lnTo>
                  <a:cubicBezTo>
                    <a:pt x="14883" y="8271"/>
                    <a:pt x="12099" y="107"/>
                    <a:pt x="12099" y="107"/>
                  </a:cubicBezTo>
                  <a:lnTo>
                    <a:pt x="46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3"/>
            <p:cNvSpPr/>
            <p:nvPr/>
          </p:nvSpPr>
          <p:spPr>
            <a:xfrm>
              <a:off x="5494450" y="3794575"/>
              <a:ext cx="593550" cy="280375"/>
            </a:xfrm>
            <a:custGeom>
              <a:rect b="b" l="l" r="r" t="t"/>
              <a:pathLst>
                <a:path extrusionOk="0" h="11215" w="23742">
                  <a:moveTo>
                    <a:pt x="3534" y="0"/>
                  </a:moveTo>
                  <a:lnTo>
                    <a:pt x="1232" y="7227"/>
                  </a:lnTo>
                  <a:cubicBezTo>
                    <a:pt x="1232" y="7227"/>
                    <a:pt x="1" y="11215"/>
                    <a:pt x="4016" y="11215"/>
                  </a:cubicBezTo>
                  <a:lnTo>
                    <a:pt x="20985" y="11215"/>
                  </a:lnTo>
                  <a:cubicBezTo>
                    <a:pt x="20985" y="11215"/>
                    <a:pt x="23742" y="11108"/>
                    <a:pt x="22618" y="6825"/>
                  </a:cubicBezTo>
                  <a:cubicBezTo>
                    <a:pt x="22270" y="5487"/>
                    <a:pt x="21467" y="2891"/>
                    <a:pt x="205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3"/>
            <p:cNvSpPr/>
            <p:nvPr/>
          </p:nvSpPr>
          <p:spPr>
            <a:xfrm>
              <a:off x="8966150" y="3204375"/>
              <a:ext cx="650250" cy="918125"/>
            </a:xfrm>
            <a:custGeom>
              <a:rect b="b" l="l" r="r" t="t"/>
              <a:pathLst>
                <a:path extrusionOk="0" h="36725" w="26010">
                  <a:moveTo>
                    <a:pt x="9200" y="1"/>
                  </a:moveTo>
                  <a:cubicBezTo>
                    <a:pt x="7380" y="28"/>
                    <a:pt x="7273" y="2704"/>
                    <a:pt x="9067" y="2865"/>
                  </a:cubicBezTo>
                  <a:lnTo>
                    <a:pt x="9147" y="10894"/>
                  </a:lnTo>
                  <a:cubicBezTo>
                    <a:pt x="9147" y="10894"/>
                    <a:pt x="3767" y="25562"/>
                    <a:pt x="1679" y="31477"/>
                  </a:cubicBezTo>
                  <a:cubicBezTo>
                    <a:pt x="0" y="36257"/>
                    <a:pt x="3204" y="36724"/>
                    <a:pt x="4522" y="36724"/>
                  </a:cubicBezTo>
                  <a:cubicBezTo>
                    <a:pt x="4843" y="36724"/>
                    <a:pt x="5052" y="36697"/>
                    <a:pt x="5052" y="36697"/>
                  </a:cubicBezTo>
                  <a:lnTo>
                    <a:pt x="20790" y="36697"/>
                  </a:lnTo>
                  <a:cubicBezTo>
                    <a:pt x="26009" y="36670"/>
                    <a:pt x="24162" y="30915"/>
                    <a:pt x="24162" y="30915"/>
                  </a:cubicBezTo>
                  <a:lnTo>
                    <a:pt x="17792" y="11055"/>
                  </a:lnTo>
                  <a:lnTo>
                    <a:pt x="17792" y="2865"/>
                  </a:lnTo>
                  <a:cubicBezTo>
                    <a:pt x="19585" y="2624"/>
                    <a:pt x="19398" y="1"/>
                    <a:pt x="176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3"/>
            <p:cNvSpPr/>
            <p:nvPr/>
          </p:nvSpPr>
          <p:spPr>
            <a:xfrm>
              <a:off x="9063000" y="3566400"/>
              <a:ext cx="463725" cy="505875"/>
            </a:xfrm>
            <a:custGeom>
              <a:rect b="b" l="l" r="r" t="t"/>
              <a:pathLst>
                <a:path extrusionOk="0" h="20235" w="18549">
                  <a:moveTo>
                    <a:pt x="6424" y="0"/>
                  </a:moveTo>
                  <a:lnTo>
                    <a:pt x="2757" y="11483"/>
                  </a:lnTo>
                  <a:lnTo>
                    <a:pt x="964" y="17130"/>
                  </a:lnTo>
                  <a:cubicBezTo>
                    <a:pt x="964" y="17130"/>
                    <a:pt x="0" y="20235"/>
                    <a:pt x="3132" y="20235"/>
                  </a:cubicBezTo>
                  <a:lnTo>
                    <a:pt x="16381" y="20235"/>
                  </a:lnTo>
                  <a:cubicBezTo>
                    <a:pt x="16381" y="20235"/>
                    <a:pt x="18549" y="20181"/>
                    <a:pt x="17665" y="16809"/>
                  </a:cubicBezTo>
                  <a:cubicBezTo>
                    <a:pt x="17371" y="15765"/>
                    <a:pt x="16755" y="13758"/>
                    <a:pt x="16006" y="11483"/>
                  </a:cubicBezTo>
                  <a:cubicBezTo>
                    <a:pt x="14373" y="6424"/>
                    <a:pt x="12205" y="80"/>
                    <a:pt x="12205" y="80"/>
                  </a:cubicBezTo>
                  <a:lnTo>
                    <a:pt x="64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3"/>
            <p:cNvSpPr/>
            <p:nvPr/>
          </p:nvSpPr>
          <p:spPr>
            <a:xfrm>
              <a:off x="9297850" y="3567050"/>
              <a:ext cx="228875" cy="505225"/>
            </a:xfrm>
            <a:custGeom>
              <a:rect b="b" l="l" r="r" t="t"/>
              <a:pathLst>
                <a:path extrusionOk="0" h="20209" w="9155">
                  <a:moveTo>
                    <a:pt x="8271" y="16783"/>
                  </a:moveTo>
                  <a:cubicBezTo>
                    <a:pt x="7977" y="15739"/>
                    <a:pt x="7361" y="13732"/>
                    <a:pt x="6612" y="11457"/>
                  </a:cubicBezTo>
                  <a:cubicBezTo>
                    <a:pt x="4979" y="6398"/>
                    <a:pt x="2811" y="54"/>
                    <a:pt x="2811" y="54"/>
                  </a:cubicBezTo>
                  <a:lnTo>
                    <a:pt x="1" y="1"/>
                  </a:lnTo>
                  <a:lnTo>
                    <a:pt x="1" y="20209"/>
                  </a:lnTo>
                  <a:lnTo>
                    <a:pt x="6987" y="20209"/>
                  </a:lnTo>
                  <a:cubicBezTo>
                    <a:pt x="6987" y="20209"/>
                    <a:pt x="9155" y="20155"/>
                    <a:pt x="8271" y="1678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3"/>
            <p:cNvSpPr/>
            <p:nvPr/>
          </p:nvSpPr>
          <p:spPr>
            <a:xfrm>
              <a:off x="7748125" y="3286025"/>
              <a:ext cx="157275" cy="48200"/>
            </a:xfrm>
            <a:custGeom>
              <a:rect b="b" l="l" r="r" t="t"/>
              <a:pathLst>
                <a:path extrusionOk="0" h="1928" w="6291">
                  <a:moveTo>
                    <a:pt x="1" y="0"/>
                  </a:moveTo>
                  <a:lnTo>
                    <a:pt x="1" y="776"/>
                  </a:lnTo>
                  <a:lnTo>
                    <a:pt x="1151" y="776"/>
                  </a:lnTo>
                  <a:lnTo>
                    <a:pt x="1151" y="1927"/>
                  </a:lnTo>
                  <a:lnTo>
                    <a:pt x="5166" y="1927"/>
                  </a:lnTo>
                  <a:lnTo>
                    <a:pt x="5166" y="776"/>
                  </a:lnTo>
                  <a:lnTo>
                    <a:pt x="6290" y="776"/>
                  </a:lnTo>
                  <a:lnTo>
                    <a:pt x="629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3"/>
            <p:cNvSpPr/>
            <p:nvPr/>
          </p:nvSpPr>
          <p:spPr>
            <a:xfrm>
              <a:off x="7546050" y="3331525"/>
              <a:ext cx="560100" cy="790850"/>
            </a:xfrm>
            <a:custGeom>
              <a:rect b="b" l="l" r="r" t="t"/>
              <a:pathLst>
                <a:path extrusionOk="0" h="31634" w="22404">
                  <a:moveTo>
                    <a:pt x="15203" y="0"/>
                  </a:moveTo>
                  <a:cubicBezTo>
                    <a:pt x="15194" y="0"/>
                    <a:pt x="15185" y="0"/>
                    <a:pt x="15176" y="0"/>
                  </a:cubicBezTo>
                  <a:lnTo>
                    <a:pt x="7923" y="0"/>
                  </a:lnTo>
                  <a:cubicBezTo>
                    <a:pt x="6317" y="0"/>
                    <a:pt x="6210" y="2356"/>
                    <a:pt x="7816" y="2463"/>
                  </a:cubicBezTo>
                  <a:lnTo>
                    <a:pt x="7869" y="9395"/>
                  </a:lnTo>
                  <a:cubicBezTo>
                    <a:pt x="7869" y="9395"/>
                    <a:pt x="3239" y="22002"/>
                    <a:pt x="1446" y="27114"/>
                  </a:cubicBezTo>
                  <a:cubicBezTo>
                    <a:pt x="0" y="31234"/>
                    <a:pt x="2780" y="31634"/>
                    <a:pt x="3913" y="31634"/>
                  </a:cubicBezTo>
                  <a:cubicBezTo>
                    <a:pt x="4186" y="31634"/>
                    <a:pt x="4363" y="31611"/>
                    <a:pt x="4363" y="31611"/>
                  </a:cubicBezTo>
                  <a:lnTo>
                    <a:pt x="17907" y="31611"/>
                  </a:lnTo>
                  <a:cubicBezTo>
                    <a:pt x="22403" y="31584"/>
                    <a:pt x="20797" y="26632"/>
                    <a:pt x="20797" y="26632"/>
                  </a:cubicBezTo>
                  <a:lnTo>
                    <a:pt x="15337" y="9529"/>
                  </a:lnTo>
                  <a:lnTo>
                    <a:pt x="15337" y="2463"/>
                  </a:lnTo>
                  <a:cubicBezTo>
                    <a:pt x="16880" y="2277"/>
                    <a:pt x="16731" y="0"/>
                    <a:pt x="15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3"/>
            <p:cNvSpPr/>
            <p:nvPr/>
          </p:nvSpPr>
          <p:spPr>
            <a:xfrm>
              <a:off x="7636375" y="3654050"/>
              <a:ext cx="399500" cy="436300"/>
            </a:xfrm>
            <a:custGeom>
              <a:rect b="b" l="l" r="r" t="t"/>
              <a:pathLst>
                <a:path extrusionOk="0" h="17452" w="15980">
                  <a:moveTo>
                    <a:pt x="5541" y="0"/>
                  </a:moveTo>
                  <a:lnTo>
                    <a:pt x="2383" y="9904"/>
                  </a:lnTo>
                  <a:lnTo>
                    <a:pt x="830" y="14775"/>
                  </a:lnTo>
                  <a:cubicBezTo>
                    <a:pt x="830" y="14775"/>
                    <a:pt x="1" y="17452"/>
                    <a:pt x="2704" y="17452"/>
                  </a:cubicBezTo>
                  <a:lnTo>
                    <a:pt x="14106" y="17452"/>
                  </a:lnTo>
                  <a:cubicBezTo>
                    <a:pt x="14106" y="17452"/>
                    <a:pt x="15980" y="17371"/>
                    <a:pt x="15204" y="14481"/>
                  </a:cubicBezTo>
                  <a:cubicBezTo>
                    <a:pt x="14963" y="13597"/>
                    <a:pt x="14427" y="11858"/>
                    <a:pt x="13785" y="9904"/>
                  </a:cubicBezTo>
                  <a:cubicBezTo>
                    <a:pt x="12393" y="5541"/>
                    <a:pt x="10520" y="81"/>
                    <a:pt x="10520" y="81"/>
                  </a:cubicBezTo>
                  <a:lnTo>
                    <a:pt x="554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3"/>
            <p:cNvSpPr/>
            <p:nvPr/>
          </p:nvSpPr>
          <p:spPr>
            <a:xfrm>
              <a:off x="3750675" y="4122450"/>
              <a:ext cx="7041400" cy="25"/>
            </a:xfrm>
            <a:custGeom>
              <a:rect b="b" l="l" r="r" t="t"/>
              <a:pathLst>
                <a:path extrusionOk="0" h="1" w="281656">
                  <a:moveTo>
                    <a:pt x="1" y="0"/>
                  </a:moveTo>
                  <a:lnTo>
                    <a:pt x="281655" y="0"/>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4"/>
          <p:cNvSpPr txBox="1"/>
          <p:nvPr>
            <p:ph idx="6"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HIGHLIGHTS OF THE MONTH</a:t>
            </a:r>
            <a:endParaRPr/>
          </a:p>
        </p:txBody>
      </p:sp>
      <p:sp>
        <p:nvSpPr>
          <p:cNvPr id="222" name="Google Shape;222;p34"/>
          <p:cNvSpPr/>
          <p:nvPr/>
        </p:nvSpPr>
        <p:spPr>
          <a:xfrm rot="5990292">
            <a:off x="4233746" y="2861279"/>
            <a:ext cx="1931965" cy="881657"/>
          </a:xfrm>
          <a:custGeom>
            <a:rect b="b" l="l" r="r" t="t"/>
            <a:pathLst>
              <a:path extrusionOk="0" h="41759" w="91506">
                <a:moveTo>
                  <a:pt x="68494" y="4454"/>
                </a:moveTo>
                <a:cubicBezTo>
                  <a:pt x="72710" y="4454"/>
                  <a:pt x="76855" y="6104"/>
                  <a:pt x="79946" y="9204"/>
                </a:cubicBezTo>
                <a:cubicBezTo>
                  <a:pt x="84553" y="13825"/>
                  <a:pt x="85923" y="20778"/>
                  <a:pt x="83408" y="26812"/>
                </a:cubicBezTo>
                <a:cubicBezTo>
                  <a:pt x="80911" y="32836"/>
                  <a:pt x="75021" y="36747"/>
                  <a:pt x="68506" y="36747"/>
                </a:cubicBezTo>
                <a:cubicBezTo>
                  <a:pt x="68494" y="36747"/>
                  <a:pt x="68482" y="36747"/>
                  <a:pt x="68470" y="36747"/>
                </a:cubicBezTo>
                <a:cubicBezTo>
                  <a:pt x="59553" y="36733"/>
                  <a:pt x="52346" y="29497"/>
                  <a:pt x="52360" y="20580"/>
                </a:cubicBezTo>
                <a:cubicBezTo>
                  <a:pt x="52360" y="14037"/>
                  <a:pt x="56317" y="8158"/>
                  <a:pt x="62351" y="5671"/>
                </a:cubicBezTo>
                <a:cubicBezTo>
                  <a:pt x="64338" y="4852"/>
                  <a:pt x="66425" y="4454"/>
                  <a:pt x="68494" y="4454"/>
                </a:cubicBezTo>
                <a:close/>
                <a:moveTo>
                  <a:pt x="69707" y="1"/>
                </a:moveTo>
                <a:cubicBezTo>
                  <a:pt x="67735" y="1"/>
                  <a:pt x="65749" y="280"/>
                  <a:pt x="63807" y="852"/>
                </a:cubicBezTo>
                <a:cubicBezTo>
                  <a:pt x="52010" y="2757"/>
                  <a:pt x="44539" y="16878"/>
                  <a:pt x="24919" y="16878"/>
                </a:cubicBezTo>
                <a:cubicBezTo>
                  <a:pt x="24889" y="16878"/>
                  <a:pt x="24860" y="16878"/>
                  <a:pt x="24831" y="16878"/>
                </a:cubicBezTo>
                <a:cubicBezTo>
                  <a:pt x="20520" y="16863"/>
                  <a:pt x="10826" y="15987"/>
                  <a:pt x="1682" y="15040"/>
                </a:cubicBezTo>
                <a:lnTo>
                  <a:pt x="1682" y="15040"/>
                </a:lnTo>
                <a:cubicBezTo>
                  <a:pt x="1795" y="16143"/>
                  <a:pt x="1824" y="17245"/>
                  <a:pt x="1781" y="18347"/>
                </a:cubicBezTo>
                <a:cubicBezTo>
                  <a:pt x="1640" y="20919"/>
                  <a:pt x="1046" y="23435"/>
                  <a:pt x="1" y="25767"/>
                </a:cubicBezTo>
                <a:cubicBezTo>
                  <a:pt x="9610" y="24820"/>
                  <a:pt x="20252" y="23873"/>
                  <a:pt x="24816" y="23873"/>
                </a:cubicBezTo>
                <a:cubicBezTo>
                  <a:pt x="40828" y="23915"/>
                  <a:pt x="48742" y="33257"/>
                  <a:pt x="57476" y="37807"/>
                </a:cubicBezTo>
                <a:cubicBezTo>
                  <a:pt x="61097" y="40414"/>
                  <a:pt x="65389" y="41759"/>
                  <a:pt x="69716" y="41759"/>
                </a:cubicBezTo>
                <a:cubicBezTo>
                  <a:pt x="72380" y="41759"/>
                  <a:pt x="75058" y="41249"/>
                  <a:pt x="77600" y="40210"/>
                </a:cubicBezTo>
                <a:cubicBezTo>
                  <a:pt x="84270" y="37482"/>
                  <a:pt x="89061" y="31504"/>
                  <a:pt x="90290" y="24396"/>
                </a:cubicBezTo>
                <a:cubicBezTo>
                  <a:pt x="91506" y="17302"/>
                  <a:pt x="88962" y="10066"/>
                  <a:pt x="83577" y="5275"/>
                </a:cubicBezTo>
                <a:cubicBezTo>
                  <a:pt x="79706" y="1831"/>
                  <a:pt x="74753" y="1"/>
                  <a:pt x="69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4"/>
          <p:cNvSpPr/>
          <p:nvPr/>
        </p:nvSpPr>
        <p:spPr>
          <a:xfrm rot="-1853308">
            <a:off x="3061826" y="1966252"/>
            <a:ext cx="2991614" cy="960775"/>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4"/>
          <p:cNvSpPr/>
          <p:nvPr/>
        </p:nvSpPr>
        <p:spPr>
          <a:xfrm rot="-207137">
            <a:off x="4764295" y="3421688"/>
            <a:ext cx="717402" cy="717402"/>
          </a:xfrm>
          <a:prstGeom prst="ellipse">
            <a:avLst/>
          </a:prstGeom>
          <a:solidFill>
            <a:schemeClr val="accent4"/>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4"/>
          <p:cNvSpPr/>
          <p:nvPr/>
        </p:nvSpPr>
        <p:spPr>
          <a:xfrm>
            <a:off x="3364913" y="2579775"/>
            <a:ext cx="717300" cy="717300"/>
          </a:xfrm>
          <a:prstGeom prst="ellipse">
            <a:avLst/>
          </a:prstGeom>
          <a:solidFill>
            <a:schemeClr val="accent1"/>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4"/>
          <p:cNvSpPr/>
          <p:nvPr/>
        </p:nvSpPr>
        <p:spPr>
          <a:xfrm>
            <a:off x="5078438" y="1561600"/>
            <a:ext cx="717300" cy="717300"/>
          </a:xfrm>
          <a:prstGeom prst="ellipse">
            <a:avLst/>
          </a:prstGeom>
          <a:solidFill>
            <a:schemeClr val="accent2"/>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4"/>
          <p:cNvSpPr txBox="1"/>
          <p:nvPr>
            <p:ph type="ctrTitle"/>
          </p:nvPr>
        </p:nvSpPr>
        <p:spPr>
          <a:xfrm flipH="1">
            <a:off x="989230" y="2431689"/>
            <a:ext cx="20121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228" name="Google Shape;228;p34"/>
          <p:cNvSpPr txBox="1"/>
          <p:nvPr>
            <p:ph idx="1" type="subTitle"/>
          </p:nvPr>
        </p:nvSpPr>
        <p:spPr>
          <a:xfrm flipH="1">
            <a:off x="715630" y="2828489"/>
            <a:ext cx="2285700" cy="875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Saturn is the ringed planet. It’s composed mostly of hydrogen and helium</a:t>
            </a:r>
            <a:endParaRPr/>
          </a:p>
        </p:txBody>
      </p:sp>
      <p:sp>
        <p:nvSpPr>
          <p:cNvPr id="229" name="Google Shape;229;p34"/>
          <p:cNvSpPr txBox="1"/>
          <p:nvPr>
            <p:ph idx="2" type="ctrTitle"/>
          </p:nvPr>
        </p:nvSpPr>
        <p:spPr>
          <a:xfrm flipH="1">
            <a:off x="5754257" y="3263080"/>
            <a:ext cx="1560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30" name="Google Shape;230;p34"/>
          <p:cNvSpPr txBox="1"/>
          <p:nvPr>
            <p:ph idx="3" type="subTitle"/>
          </p:nvPr>
        </p:nvSpPr>
        <p:spPr>
          <a:xfrm flipH="1">
            <a:off x="5754257" y="3659612"/>
            <a:ext cx="22857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231" name="Google Shape;231;p34"/>
          <p:cNvSpPr txBox="1"/>
          <p:nvPr>
            <p:ph type="ctrTitle"/>
          </p:nvPr>
        </p:nvSpPr>
        <p:spPr>
          <a:xfrm flipH="1">
            <a:off x="3343913" y="2739250"/>
            <a:ext cx="759300" cy="39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01</a:t>
            </a:r>
            <a:endParaRPr sz="3000">
              <a:solidFill>
                <a:schemeClr val="lt1"/>
              </a:solidFill>
            </a:endParaRPr>
          </a:p>
        </p:txBody>
      </p:sp>
      <p:sp>
        <p:nvSpPr>
          <p:cNvPr id="232" name="Google Shape;232;p34"/>
          <p:cNvSpPr txBox="1"/>
          <p:nvPr>
            <p:ph type="ctrTitle"/>
          </p:nvPr>
        </p:nvSpPr>
        <p:spPr>
          <a:xfrm flipH="1">
            <a:off x="5047163" y="1678341"/>
            <a:ext cx="779700" cy="47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02</a:t>
            </a:r>
            <a:endParaRPr sz="3000">
              <a:solidFill>
                <a:schemeClr val="lt1"/>
              </a:solidFill>
            </a:endParaRPr>
          </a:p>
        </p:txBody>
      </p:sp>
      <p:sp>
        <p:nvSpPr>
          <p:cNvPr id="233" name="Google Shape;233;p34"/>
          <p:cNvSpPr txBox="1"/>
          <p:nvPr>
            <p:ph type="ctrTitle"/>
          </p:nvPr>
        </p:nvSpPr>
        <p:spPr>
          <a:xfrm flipH="1">
            <a:off x="4834388" y="3537750"/>
            <a:ext cx="576900" cy="47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03</a:t>
            </a:r>
            <a:endParaRPr sz="3000">
              <a:solidFill>
                <a:schemeClr val="lt1"/>
              </a:solidFill>
            </a:endParaRPr>
          </a:p>
        </p:txBody>
      </p:sp>
      <p:sp>
        <p:nvSpPr>
          <p:cNvPr id="234" name="Google Shape;234;p34"/>
          <p:cNvSpPr txBox="1"/>
          <p:nvPr>
            <p:ph idx="4" type="ctrTitle"/>
          </p:nvPr>
        </p:nvSpPr>
        <p:spPr>
          <a:xfrm flipH="1">
            <a:off x="6095335" y="1398079"/>
            <a:ext cx="1560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35" name="Google Shape;235;p34"/>
          <p:cNvSpPr txBox="1"/>
          <p:nvPr>
            <p:ph idx="5" type="subTitle"/>
          </p:nvPr>
        </p:nvSpPr>
        <p:spPr>
          <a:xfrm flipH="1">
            <a:off x="6095335" y="1794611"/>
            <a:ext cx="22857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5"/>
          <p:cNvSpPr/>
          <p:nvPr/>
        </p:nvSpPr>
        <p:spPr>
          <a:xfrm rot="-7658695">
            <a:off x="2839411" y="3292933"/>
            <a:ext cx="11580430" cy="3957292"/>
          </a:xfrm>
          <a:custGeom>
            <a:rect b="b" l="l" r="r" t="t"/>
            <a:pathLst>
              <a:path extrusionOk="0" h="28487" w="83363">
                <a:moveTo>
                  <a:pt x="8782" y="9751"/>
                </a:moveTo>
                <a:cubicBezTo>
                  <a:pt x="9904" y="9751"/>
                  <a:pt x="11008" y="10189"/>
                  <a:pt x="11833" y="11014"/>
                </a:cubicBezTo>
                <a:cubicBezTo>
                  <a:pt x="13059" y="12240"/>
                  <a:pt x="13428" y="14096"/>
                  <a:pt x="12762" y="15705"/>
                </a:cubicBezTo>
                <a:cubicBezTo>
                  <a:pt x="12096" y="17313"/>
                  <a:pt x="10530" y="18362"/>
                  <a:pt x="8787" y="18362"/>
                </a:cubicBezTo>
                <a:cubicBezTo>
                  <a:pt x="6406" y="18362"/>
                  <a:pt x="4478" y="16435"/>
                  <a:pt x="4478" y="14054"/>
                </a:cubicBezTo>
                <a:cubicBezTo>
                  <a:pt x="4478" y="12318"/>
                  <a:pt x="5527" y="10745"/>
                  <a:pt x="7136" y="10079"/>
                </a:cubicBezTo>
                <a:cubicBezTo>
                  <a:pt x="7668" y="9858"/>
                  <a:pt x="8227" y="9751"/>
                  <a:pt x="8782" y="9751"/>
                </a:cubicBezTo>
                <a:close/>
                <a:moveTo>
                  <a:pt x="68293" y="3038"/>
                </a:moveTo>
                <a:cubicBezTo>
                  <a:pt x="69712" y="3038"/>
                  <a:pt x="71143" y="3313"/>
                  <a:pt x="72507" y="3879"/>
                </a:cubicBezTo>
                <a:cubicBezTo>
                  <a:pt x="76624" y="5586"/>
                  <a:pt x="79309" y="9604"/>
                  <a:pt x="79309" y="14054"/>
                </a:cubicBezTo>
                <a:cubicBezTo>
                  <a:pt x="79309" y="20140"/>
                  <a:pt x="74378" y="25072"/>
                  <a:pt x="68298" y="25072"/>
                </a:cubicBezTo>
                <a:cubicBezTo>
                  <a:pt x="63842" y="25072"/>
                  <a:pt x="59824" y="22386"/>
                  <a:pt x="58116" y="18270"/>
                </a:cubicBezTo>
                <a:cubicBezTo>
                  <a:pt x="56409" y="14153"/>
                  <a:pt x="57351" y="9420"/>
                  <a:pt x="60504" y="6267"/>
                </a:cubicBezTo>
                <a:cubicBezTo>
                  <a:pt x="62613" y="4158"/>
                  <a:pt x="65428" y="3038"/>
                  <a:pt x="68293" y="3038"/>
                </a:cubicBezTo>
                <a:close/>
                <a:moveTo>
                  <a:pt x="69116" y="1"/>
                </a:moveTo>
                <a:cubicBezTo>
                  <a:pt x="67760" y="1"/>
                  <a:pt x="66394" y="195"/>
                  <a:pt x="65060" y="591"/>
                </a:cubicBezTo>
                <a:cubicBezTo>
                  <a:pt x="64458" y="697"/>
                  <a:pt x="63863" y="839"/>
                  <a:pt x="63275" y="1038"/>
                </a:cubicBezTo>
                <a:cubicBezTo>
                  <a:pt x="60618" y="1895"/>
                  <a:pt x="58201" y="3595"/>
                  <a:pt x="55573" y="5388"/>
                </a:cubicBezTo>
                <a:cubicBezTo>
                  <a:pt x="51215" y="8364"/>
                  <a:pt x="46241" y="11574"/>
                  <a:pt x="38504" y="11574"/>
                </a:cubicBezTo>
                <a:cubicBezTo>
                  <a:pt x="35209" y="11574"/>
                  <a:pt x="27315" y="10837"/>
                  <a:pt x="20492" y="10128"/>
                </a:cubicBezTo>
                <a:cubicBezTo>
                  <a:pt x="19046" y="9980"/>
                  <a:pt x="17644" y="9824"/>
                  <a:pt x="16347" y="9682"/>
                </a:cubicBezTo>
                <a:cubicBezTo>
                  <a:pt x="14753" y="6941"/>
                  <a:pt x="11848" y="5331"/>
                  <a:pt x="8792" y="5331"/>
                </a:cubicBezTo>
                <a:cubicBezTo>
                  <a:pt x="8016" y="5331"/>
                  <a:pt x="7231" y="5435"/>
                  <a:pt x="6455" y="5650"/>
                </a:cubicBezTo>
                <a:cubicBezTo>
                  <a:pt x="2629" y="6713"/>
                  <a:pt x="0" y="10228"/>
                  <a:pt x="64" y="14203"/>
                </a:cubicBezTo>
                <a:cubicBezTo>
                  <a:pt x="128" y="18178"/>
                  <a:pt x="2863" y="21607"/>
                  <a:pt x="6725" y="22542"/>
                </a:cubicBezTo>
                <a:cubicBezTo>
                  <a:pt x="7415" y="22711"/>
                  <a:pt x="8109" y="22792"/>
                  <a:pt x="8796" y="22792"/>
                </a:cubicBezTo>
                <a:cubicBezTo>
                  <a:pt x="11951" y="22792"/>
                  <a:pt x="14933" y="21074"/>
                  <a:pt x="16481" y="18199"/>
                </a:cubicBezTo>
                <a:cubicBezTo>
                  <a:pt x="17629" y="18078"/>
                  <a:pt x="18855" y="17944"/>
                  <a:pt x="20123" y="17816"/>
                </a:cubicBezTo>
                <a:cubicBezTo>
                  <a:pt x="27032" y="17108"/>
                  <a:pt x="35152" y="16342"/>
                  <a:pt x="38504" y="16342"/>
                </a:cubicBezTo>
                <a:cubicBezTo>
                  <a:pt x="49422" y="16342"/>
                  <a:pt x="54829" y="22719"/>
                  <a:pt x="60795" y="25802"/>
                </a:cubicBezTo>
                <a:cubicBezTo>
                  <a:pt x="63258" y="27575"/>
                  <a:pt x="66177" y="28486"/>
                  <a:pt x="69121" y="28486"/>
                </a:cubicBezTo>
                <a:cubicBezTo>
                  <a:pt x="70987" y="28486"/>
                  <a:pt x="72864" y="28120"/>
                  <a:pt x="74640" y="27375"/>
                </a:cubicBezTo>
                <a:cubicBezTo>
                  <a:pt x="79210" y="25455"/>
                  <a:pt x="82455" y="21295"/>
                  <a:pt x="83207" y="16392"/>
                </a:cubicBezTo>
                <a:cubicBezTo>
                  <a:pt x="83313" y="15683"/>
                  <a:pt x="83362" y="14968"/>
                  <a:pt x="83362" y="14252"/>
                </a:cubicBezTo>
                <a:cubicBezTo>
                  <a:pt x="83362" y="9951"/>
                  <a:pt x="81428" y="5891"/>
                  <a:pt x="78091" y="3184"/>
                </a:cubicBezTo>
                <a:cubicBezTo>
                  <a:pt x="75521" y="1099"/>
                  <a:pt x="72345" y="1"/>
                  <a:pt x="69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5"/>
          <p:cNvSpPr txBox="1"/>
          <p:nvPr>
            <p:ph type="ctrTitle"/>
          </p:nvPr>
        </p:nvSpPr>
        <p:spPr>
          <a:xfrm flipH="1">
            <a:off x="616848" y="1589117"/>
            <a:ext cx="3301800" cy="132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242" name="Google Shape;242;p35"/>
          <p:cNvSpPr txBox="1"/>
          <p:nvPr>
            <p:ph idx="1" type="subTitle"/>
          </p:nvPr>
        </p:nvSpPr>
        <p:spPr>
          <a:xfrm flipH="1">
            <a:off x="616948" y="2831770"/>
            <a:ext cx="23313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long texts</a:t>
            </a:r>
            <a:endParaRPr/>
          </a:p>
        </p:txBody>
      </p:sp>
      <p:sp>
        <p:nvSpPr>
          <p:cNvPr id="243" name="Google Shape;243;p35"/>
          <p:cNvSpPr/>
          <p:nvPr/>
        </p:nvSpPr>
        <p:spPr>
          <a:xfrm>
            <a:off x="4827525" y="812250"/>
            <a:ext cx="3049500" cy="3050100"/>
          </a:xfrm>
          <a:prstGeom prst="ellipse">
            <a:avLst/>
          </a:prstGeom>
          <a:solidFill>
            <a:schemeClr val="lt1"/>
          </a:solidFill>
          <a:ln cap="flat"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4" name="Google Shape;244;p35"/>
          <p:cNvPicPr preferRelativeResize="0"/>
          <p:nvPr/>
        </p:nvPicPr>
        <p:blipFill rotWithShape="1">
          <a:blip r:embed="rId3">
            <a:alphaModFix/>
          </a:blip>
          <a:srcRect b="10248" l="29301" r="17713" t="10240"/>
          <a:stretch/>
        </p:blipFill>
        <p:spPr>
          <a:xfrm>
            <a:off x="4827525" y="812100"/>
            <a:ext cx="3049500" cy="3050100"/>
          </a:xfrm>
          <a:prstGeom prst="ellipse">
            <a:avLst/>
          </a:prstGeom>
          <a:noFill/>
          <a:ln cap="flat" cmpd="sng" w="114300">
            <a:solidFill>
              <a:schemeClr val="lt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8" name="Shape 248"/>
        <p:cNvGrpSpPr/>
        <p:nvPr/>
      </p:nvGrpSpPr>
      <p:grpSpPr>
        <a:xfrm>
          <a:off x="0" y="0"/>
          <a:ext cx="0" cy="0"/>
          <a:chOff x="0" y="0"/>
          <a:chExt cx="0" cy="0"/>
        </a:xfrm>
      </p:grpSpPr>
      <p:sp>
        <p:nvSpPr>
          <p:cNvPr id="249" name="Google Shape;249;p36"/>
          <p:cNvSpPr/>
          <p:nvPr/>
        </p:nvSpPr>
        <p:spPr>
          <a:xfrm>
            <a:off x="-662550" y="-1362900"/>
            <a:ext cx="3805800" cy="3805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6"/>
          <p:cNvSpPr txBox="1"/>
          <p:nvPr>
            <p:ph type="title"/>
          </p:nvPr>
        </p:nvSpPr>
        <p:spPr>
          <a:xfrm>
            <a:off x="625844" y="195325"/>
            <a:ext cx="2649300" cy="18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7"/>
          <p:cNvSpPr txBox="1"/>
          <p:nvPr>
            <p:ph type="ctrTitle"/>
          </p:nvPr>
        </p:nvSpPr>
        <p:spPr>
          <a:xfrm flipH="1">
            <a:off x="612075" y="1881706"/>
            <a:ext cx="4182900" cy="112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 DEPTH</a:t>
            </a:r>
            <a:endParaRPr/>
          </a:p>
        </p:txBody>
      </p:sp>
      <p:sp>
        <p:nvSpPr>
          <p:cNvPr id="256" name="Google Shape;256;p37"/>
          <p:cNvSpPr txBox="1"/>
          <p:nvPr>
            <p:ph idx="1" type="subTitle"/>
          </p:nvPr>
        </p:nvSpPr>
        <p:spPr>
          <a:xfrm flipH="1">
            <a:off x="612075" y="2837144"/>
            <a:ext cx="25599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sp>
        <p:nvSpPr>
          <p:cNvPr id="257" name="Google Shape;257;p37"/>
          <p:cNvSpPr txBox="1"/>
          <p:nvPr>
            <p:ph idx="2" type="title"/>
          </p:nvPr>
        </p:nvSpPr>
        <p:spPr>
          <a:xfrm flipH="1">
            <a:off x="4880701" y="2478400"/>
            <a:ext cx="13119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cience Fair Newsletter by Slidesgo">
  <a:themeElements>
    <a:clrScheme name="Simple Light">
      <a:dk1>
        <a:srgbClr val="383536"/>
      </a:dk1>
      <a:lt1>
        <a:srgbClr val="FFFFFF"/>
      </a:lt1>
      <a:dk2>
        <a:srgbClr val="6BCFFF"/>
      </a:dk2>
      <a:lt2>
        <a:srgbClr val="E6F0EF"/>
      </a:lt2>
      <a:accent1>
        <a:srgbClr val="003880"/>
      </a:accent1>
      <a:accent2>
        <a:srgbClr val="85A7F2"/>
      </a:accent2>
      <a:accent3>
        <a:srgbClr val="A551E5"/>
      </a:accent3>
      <a:accent4>
        <a:srgbClr val="6BCFFF"/>
      </a:accent4>
      <a:accent5>
        <a:srgbClr val="003880"/>
      </a:accent5>
      <a:accent6>
        <a:srgbClr val="A551E5"/>
      </a:accent6>
      <a:hlink>
        <a:srgbClr val="383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